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6" r:id="rId3"/>
    <p:sldId id="258" r:id="rId4"/>
    <p:sldId id="259" r:id="rId5"/>
    <p:sldId id="268" r:id="rId6"/>
    <p:sldId id="267" r:id="rId7"/>
    <p:sldId id="266" r:id="rId8"/>
    <p:sldId id="263" r:id="rId9"/>
    <p:sldId id="261" r:id="rId10"/>
    <p:sldId id="281" r:id="rId11"/>
    <p:sldId id="282" r:id="rId12"/>
    <p:sldId id="283" r:id="rId13"/>
    <p:sldId id="284" r:id="rId14"/>
    <p:sldId id="271" r:id="rId15"/>
    <p:sldId id="276" r:id="rId16"/>
    <p:sldId id="275" r:id="rId17"/>
    <p:sldId id="274" r:id="rId18"/>
    <p:sldId id="273" r:id="rId19"/>
    <p:sldId id="279" r:id="rId20"/>
    <p:sldId id="278" r:id="rId21"/>
    <p:sldId id="277" r:id="rId22"/>
    <p:sldId id="272" r:id="rId23"/>
    <p:sldId id="285" r:id="rId24"/>
    <p:sldId id="280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F4E9F3-2131-4E0A-8425-094C1FAB2497}" type="datetime9">
              <a:rPr lang="ru-RU"/>
              <a:pPr>
                <a:defRPr/>
              </a:pPr>
              <a:t>02.02.2019 16:03:45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B7DC1A-D665-4EAA-9A1D-2F16F606D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0E6DCA-E829-4364-827F-09A6547E0074}" type="datetime9">
              <a:rPr lang="ru-RU"/>
              <a:pPr>
                <a:defRPr/>
              </a:pPr>
              <a:t>02.02.2019 16:03:45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67807E-9255-464A-892A-57E1F938E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2E2030-4E56-4DCE-91CD-55E1EE2EBD2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0571D-EE0B-42F5-A862-990EEF8F911C}" type="datetime1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554A2-7AA9-495D-97C8-2B5A62AA4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BFDE-43B0-4F2D-8D86-BA4855B9C88C}" type="datetime1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F70EC-4348-4C49-AAC6-4857E5D20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DE2E9-E531-4C5B-9F6B-4CA397697A08}" type="datetime1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9D029-DFB0-4C8D-BD57-103CD2F03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79E94-071C-43A5-9261-56F9E4F3AAE1}" type="datetime1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33D09-B415-4298-89F9-F4C0C5666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C2992-00D8-465F-AC9C-FF19A4E26BF7}" type="datetime1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B0F6C-535B-4544-A507-474AFBBEA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3FFD4-2C1D-476B-91EC-65D8E1F93529}" type="datetime1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28D76-CDE9-4DF0-8049-4899DFFA29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4C047-E8B3-4F4F-B9EF-74ABA8E6B937}" type="datetime1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971F1-A0FE-46F2-B201-E205C2215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1A57B-198F-4AFC-B088-99FC8BBD679B}" type="datetime1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7CFA5-7B71-4CB8-ADE0-CAA7AD39E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EFF5E-B37C-48B1-8C23-B969C2A27EE1}" type="datetime1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95E6B-CA24-4ED8-9CF9-11865EF12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C8A0D-52F0-4F8F-8476-BF16316FA5EA}" type="datetime1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04B0-F3AB-419E-9D63-FB10AA148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15C8A-0DAC-4329-B729-0EA7EC5F20EC}" type="datetime1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6CF9E-64E5-4518-9C61-03F36D058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3BB736-158F-4122-A18B-BE08B36C5A2A}" type="datetime1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E733A3-0541-4890-B57D-F0FCE5E3D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11188" y="4365625"/>
            <a:ext cx="7772400" cy="1470025"/>
          </a:xfrm>
        </p:spPr>
        <p:txBody>
          <a:bodyPr/>
          <a:lstStyle/>
          <a:p>
            <a:pPr eaLnBrk="1" hangingPunct="1"/>
            <a:r>
              <a:rPr lang="uk-UA" sz="4800" b="1" smtClean="0"/>
              <a:t>Літературна вікторина</a:t>
            </a:r>
            <a:br>
              <a:rPr lang="uk-UA" sz="4800" b="1" smtClean="0"/>
            </a:br>
            <a:r>
              <a:rPr lang="uk-UA" sz="4800" b="1" smtClean="0">
                <a:latin typeface="Arial" charset="0"/>
              </a:rPr>
              <a:t>“ВІЧНЕ СЛОВО КОБЗАРЯ”</a:t>
            </a:r>
            <a:endParaRPr lang="ru-RU" sz="4800" b="1" smtClean="0">
              <a:latin typeface="Arial" charset="0"/>
            </a:endParaRPr>
          </a:p>
        </p:txBody>
      </p:sp>
      <p:pic>
        <p:nvPicPr>
          <p:cNvPr id="2051" name="Picture 2" descr="H:\Documents and Settings\Aida\Рабочий стол\клипарты рамки фончики\kniga3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692150"/>
            <a:ext cx="40957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2565400"/>
            <a:ext cx="8229600" cy="1143000"/>
          </a:xfrm>
        </p:spPr>
        <p:txBody>
          <a:bodyPr/>
          <a:lstStyle/>
          <a:p>
            <a:pPr eaLnBrk="1" hangingPunct="1"/>
            <a:r>
              <a:rPr lang="uk-UA" smtClean="0"/>
              <a:t>Кому належать ці слова: "Шевченко, Пушкін, Міцкевич - люди, які втілюють дух народу з найбільшою красою, силою, повнотою"?</a:t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5286375"/>
            <a:ext cx="8229600" cy="839788"/>
          </a:xfrm>
        </p:spPr>
        <p:txBody>
          <a:bodyPr/>
          <a:lstStyle/>
          <a:p>
            <a:pPr eaLnBrk="1" hangingPunct="1"/>
            <a:r>
              <a:rPr lang="uk-UA" smtClean="0"/>
              <a:t>О.М.Горькому.</a:t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endParaRPr lang="ru-RU" smtClean="0"/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31CAE9B-7D87-4074-A25A-5B8CB942DC3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02.02.2019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C0D19-5853-40A6-808D-0E45348CAD16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2997200"/>
            <a:ext cx="8229600" cy="1143000"/>
          </a:xfrm>
        </p:spPr>
        <p:txBody>
          <a:bodyPr/>
          <a:lstStyle/>
          <a:p>
            <a:pPr eaLnBrk="1" hangingPunct="1"/>
            <a:r>
              <a:rPr lang="uk-UA" smtClean="0"/>
              <a:t>Хто писав про Шевченка: "Він вийшов з народу, жив з народом і не тільки думкою, а й умовами життя був з ним тісно, кровно зв’язаний"?</a:t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5286375"/>
            <a:ext cx="8229600" cy="839788"/>
          </a:xfrm>
        </p:spPr>
        <p:txBody>
          <a:bodyPr/>
          <a:lstStyle/>
          <a:p>
            <a:pPr eaLnBrk="1" hangingPunct="1"/>
            <a:r>
              <a:rPr lang="uk-UA" smtClean="0"/>
              <a:t>М.О.Добролюбов.</a:t>
            </a:r>
            <a:r>
              <a:rPr lang="ru-RU" smtClean="0"/>
              <a:t> </a:t>
            </a:r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31CAE9B-7D87-4074-A25A-5B8CB942DC3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02.02.2019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B759FFD-7830-4A3F-8733-D9D46C4D8CE2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2565400"/>
            <a:ext cx="8229600" cy="1143000"/>
          </a:xfrm>
        </p:spPr>
        <p:txBody>
          <a:bodyPr/>
          <a:lstStyle/>
          <a:p>
            <a:pPr eaLnBrk="1" hangingPunct="1"/>
            <a:r>
              <a:rPr lang="uk-UA" smtClean="0"/>
              <a:t> Як називається перша збірка Шевченка і скільки творів ввійшло до неї?</a:t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5286375"/>
            <a:ext cx="8229600" cy="839788"/>
          </a:xfrm>
        </p:spPr>
        <p:txBody>
          <a:bodyPr/>
          <a:lstStyle/>
          <a:p>
            <a:pPr eaLnBrk="1" hangingPunct="1"/>
            <a:r>
              <a:rPr lang="uk-UA" smtClean="0"/>
              <a:t>"Кобзар" 8 творів.</a:t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endParaRPr lang="ru-RU" smtClean="0"/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31CAE9B-7D87-4074-A25A-5B8CB942DC3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02.02.2019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BB8A83B-6A99-409F-A4DC-311F302F3859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2565400"/>
            <a:ext cx="8229600" cy="1143000"/>
          </a:xfrm>
        </p:spPr>
        <p:txBody>
          <a:bodyPr/>
          <a:lstStyle/>
          <a:p>
            <a:pPr eaLnBrk="1" hangingPunct="1"/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>Назвіть п’ять відомих пісень на слова Шевченка.</a:t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3789363"/>
            <a:ext cx="8229600" cy="839787"/>
          </a:xfrm>
        </p:spPr>
        <p:txBody>
          <a:bodyPr/>
          <a:lstStyle/>
          <a:p>
            <a:pPr eaLnBrk="1" hangingPunct="1"/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>"Реве та стогне Дніпр широкий", "Така її для", "Думи мої, думи мої", "Садок вишневий коло хати", "Заповіт".</a:t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endParaRPr lang="ru-RU" smtClean="0"/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31CAE9B-7D87-4074-A25A-5B8CB942DC3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02.02.2019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C9D33A-9EED-4F17-931D-CCD8B1F91B8B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36838"/>
            <a:ext cx="8229600" cy="1143000"/>
          </a:xfrm>
        </p:spPr>
        <p:txBody>
          <a:bodyPr/>
          <a:lstStyle/>
          <a:p>
            <a:pPr eaLnBrk="1" hangingPunct="1"/>
            <a:r>
              <a:rPr lang="uk-UA" b="1" i="1" smtClean="0"/>
              <a:t>Доповни речення і скажи, з якого твору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04BAB9-0449-4984-83DE-DA70F4EB8B3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143000"/>
          </a:xfrm>
        </p:spPr>
        <p:txBody>
          <a:bodyPr/>
          <a:lstStyle/>
          <a:p>
            <a:pPr eaLnBrk="1" hangingPunct="1"/>
            <a:r>
              <a:rPr lang="uk-UA" b="1" smtClean="0"/>
              <a:t>«Неначе човен в синім морі...»</a:t>
            </a:r>
            <a:endParaRPr lang="ru-RU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29188"/>
            <a:ext cx="8229600" cy="1196975"/>
          </a:xfrm>
        </p:spPr>
        <p:txBody>
          <a:bodyPr/>
          <a:lstStyle/>
          <a:p>
            <a:pPr eaLnBrk="1" hangingPunct="1"/>
            <a:r>
              <a:rPr lang="uk-UA" smtClean="0"/>
              <a:t>Балада «Причинна» 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82280-2AFF-4A4A-BD70-0A0E212A261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205038"/>
            <a:ext cx="8229600" cy="1143000"/>
          </a:xfrm>
        </p:spPr>
        <p:txBody>
          <a:bodyPr/>
          <a:lstStyle/>
          <a:p>
            <a:pPr eaLnBrk="1" hangingPunct="1"/>
            <a:r>
              <a:rPr lang="uk-UA" b="1" smtClean="0"/>
              <a:t>«І мене в сім'ї великій...»</a:t>
            </a:r>
            <a:endParaRPr lang="ru-RU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86375"/>
            <a:ext cx="8229600" cy="839788"/>
          </a:xfrm>
        </p:spPr>
        <p:txBody>
          <a:bodyPr/>
          <a:lstStyle/>
          <a:p>
            <a:pPr eaLnBrk="1" hangingPunct="1"/>
            <a:r>
              <a:rPr lang="uk-UA" smtClean="0"/>
              <a:t>«Заповіт» 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D4E3B-1D29-4D9E-9596-35CA86BD170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500313"/>
            <a:ext cx="8229600" cy="1143000"/>
          </a:xfrm>
        </p:spPr>
        <p:txBody>
          <a:bodyPr/>
          <a:lstStyle/>
          <a:p>
            <a:pPr eaLnBrk="1" hangingPunct="1"/>
            <a:r>
              <a:rPr lang="uk-UA" b="1" smtClean="0"/>
              <a:t>«...Та недовго сонце гріло, Недовго молилось...»</a:t>
            </a:r>
            <a:endParaRPr lang="ru-RU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86375"/>
            <a:ext cx="8229600" cy="839788"/>
          </a:xfrm>
        </p:spPr>
        <p:txBody>
          <a:bodyPr/>
          <a:lstStyle/>
          <a:p>
            <a:pPr eaLnBrk="1" hangingPunct="1"/>
            <a:r>
              <a:rPr lang="uk-UA" smtClean="0"/>
              <a:t>«Мені тринадцятий минало» 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E740F-075E-4108-9D7E-457B322A882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765175"/>
            <a:ext cx="5786438" cy="5357813"/>
          </a:xfrm>
        </p:spPr>
        <p:txBody>
          <a:bodyPr/>
          <a:lstStyle/>
          <a:p>
            <a:pPr algn="l" eaLnBrk="1" hangingPunct="1"/>
            <a:r>
              <a:rPr lang="uk-UA" sz="3600" b="1" smtClean="0"/>
              <a:t>“ Боже мій єдиний! </a:t>
            </a:r>
            <a:r>
              <a:rPr lang="uk-UA" sz="3600" b="1" i="1" smtClean="0"/>
              <a:t/>
            </a:r>
            <a:br>
              <a:rPr lang="uk-UA" sz="3600" b="1" i="1" smtClean="0"/>
            </a:br>
            <a:r>
              <a:rPr lang="uk-UA" sz="3600" b="1" smtClean="0"/>
              <a:t>Так от де рай! Уже нащо </a:t>
            </a:r>
            <a:r>
              <a:rPr lang="uk-UA" sz="3600" b="1" i="1" smtClean="0"/>
              <a:t/>
            </a:r>
            <a:br>
              <a:rPr lang="uk-UA" sz="3600" b="1" i="1" smtClean="0"/>
            </a:br>
            <a:r>
              <a:rPr lang="uk-UA" sz="3600" b="1" smtClean="0"/>
              <a:t>Золотом облиті </a:t>
            </a:r>
            <a:r>
              <a:rPr lang="uk-UA" sz="3600" b="1" i="1" smtClean="0"/>
              <a:t/>
            </a:r>
            <a:br>
              <a:rPr lang="uk-UA" sz="3600" b="1" i="1" smtClean="0"/>
            </a:br>
            <a:r>
              <a:rPr lang="uk-UA" sz="3600" b="1" smtClean="0"/>
              <a:t>Блюдолизи, аж ось і сам, </a:t>
            </a:r>
            <a:r>
              <a:rPr lang="uk-UA" sz="3600" b="1" i="1" smtClean="0"/>
              <a:t/>
            </a:r>
            <a:br>
              <a:rPr lang="uk-UA" sz="3600" b="1" i="1" smtClean="0"/>
            </a:br>
            <a:r>
              <a:rPr lang="uk-UA" sz="3600" b="1" smtClean="0"/>
              <a:t>Високий, сердитий, </a:t>
            </a:r>
            <a:r>
              <a:rPr lang="uk-UA" sz="3600" b="1" i="1" smtClean="0"/>
              <a:t/>
            </a:r>
            <a:br>
              <a:rPr lang="uk-UA" sz="3600" b="1" i="1" smtClean="0"/>
            </a:br>
            <a:r>
              <a:rPr lang="uk-UA" sz="3600" b="1" smtClean="0"/>
              <a:t>Виступає; обок його </a:t>
            </a:r>
            <a:r>
              <a:rPr lang="uk-UA" sz="3600" b="1" i="1" smtClean="0"/>
              <a:t/>
            </a:r>
            <a:br>
              <a:rPr lang="uk-UA" sz="3600" b="1" i="1" smtClean="0"/>
            </a:br>
            <a:r>
              <a:rPr lang="uk-UA" sz="3600" b="1" smtClean="0"/>
              <a:t>Цариця небога, </a:t>
            </a:r>
            <a:r>
              <a:rPr lang="uk-UA" sz="3600" b="1" i="1" smtClean="0"/>
              <a:t/>
            </a:r>
            <a:br>
              <a:rPr lang="uk-UA" sz="3600" b="1" i="1" smtClean="0"/>
            </a:br>
            <a:r>
              <a:rPr lang="uk-UA" sz="3600" b="1" smtClean="0"/>
              <a:t>Мов опеньок засушений, </a:t>
            </a:r>
            <a:r>
              <a:rPr lang="uk-UA" sz="3600" b="1" i="1" smtClean="0"/>
              <a:t/>
            </a:r>
            <a:br>
              <a:rPr lang="uk-UA" sz="3600" b="1" i="1" smtClean="0"/>
            </a:br>
            <a:r>
              <a:rPr lang="uk-UA" sz="3600" b="1" smtClean="0"/>
              <a:t>Тонка, довгонога...? ”</a:t>
            </a:r>
            <a:r>
              <a:rPr lang="ru-RU" sz="2000" i="1" smtClean="0"/>
              <a:t/>
            </a:r>
            <a:br>
              <a:rPr lang="ru-RU" sz="2000" i="1" smtClean="0"/>
            </a:br>
            <a:endParaRPr lang="ru-RU" sz="2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57938" y="4786313"/>
            <a:ext cx="2400300" cy="1482725"/>
          </a:xfrm>
        </p:spPr>
        <p:txBody>
          <a:bodyPr/>
          <a:lstStyle/>
          <a:p>
            <a:pPr eaLnBrk="1" hangingPunct="1"/>
            <a:r>
              <a:rPr lang="uk-UA" smtClean="0"/>
              <a:t>“ Сон ”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C5C0E-C9F1-40FF-8229-6B45958C5CBE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928813"/>
            <a:ext cx="8229600" cy="1143000"/>
          </a:xfrm>
        </p:spPr>
        <p:txBody>
          <a:bodyPr/>
          <a:lstStyle/>
          <a:p>
            <a:pPr eaLnBrk="1" hangingPunct="1"/>
            <a:r>
              <a:rPr lang="uk-UA" b="1" smtClean="0"/>
              <a:t>“ Учітесь, читайте, </a:t>
            </a:r>
            <a:r>
              <a:rPr lang="uk-UA" b="1" i="1" smtClean="0"/>
              <a:t/>
            </a:r>
            <a:br>
              <a:rPr lang="uk-UA" b="1" i="1" smtClean="0"/>
            </a:br>
            <a:r>
              <a:rPr lang="uk-UA" b="1" smtClean="0"/>
              <a:t>І чужому научайтесь,</a:t>
            </a:r>
            <a:r>
              <a:rPr lang="uk-UA" b="1" i="1" smtClean="0"/>
              <a:t/>
            </a:r>
            <a:br>
              <a:rPr lang="uk-UA" b="1" i="1" smtClean="0"/>
            </a:br>
            <a:r>
              <a:rPr lang="uk-UA" b="1" smtClean="0"/>
              <a:t> Й свого не цурайтесь...? ”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14938"/>
            <a:ext cx="8229600" cy="911225"/>
          </a:xfrm>
        </p:spPr>
        <p:txBody>
          <a:bodyPr/>
          <a:lstStyle/>
          <a:p>
            <a:pPr eaLnBrk="1" hangingPunct="1"/>
            <a:r>
              <a:rPr lang="uk-UA" smtClean="0"/>
              <a:t>“І мертвим, і живим…”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1CF06-35E5-45ED-8427-D88C6FA4984C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428875"/>
            <a:ext cx="8229600" cy="1060450"/>
          </a:xfrm>
        </p:spPr>
        <p:txBody>
          <a:bodyPr/>
          <a:lstStyle/>
          <a:p>
            <a:pPr eaLnBrk="1" hangingPunct="1"/>
            <a:r>
              <a:rPr lang="ru-RU" sz="4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Представлення команд</a:t>
            </a:r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500063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EF3E3EC-838C-4A64-AA22-BC34ACD15591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02.02.2019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C7B20C6-15C2-4437-9007-92C3C03E3B6B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3797300"/>
          </a:xfrm>
        </p:spPr>
        <p:txBody>
          <a:bodyPr/>
          <a:lstStyle/>
          <a:p>
            <a:pPr eaLnBrk="1" hangingPunct="1"/>
            <a:r>
              <a:rPr lang="uk-UA" b="1" smtClean="0"/>
              <a:t>« Борітеся — поборете, </a:t>
            </a:r>
            <a:r>
              <a:rPr lang="uk-UA" b="1" i="1" smtClean="0"/>
              <a:t/>
            </a:r>
            <a:br>
              <a:rPr lang="uk-UA" b="1" i="1" smtClean="0"/>
            </a:br>
            <a:r>
              <a:rPr lang="uk-UA" b="1" smtClean="0"/>
              <a:t>Вам Бог помагає! </a:t>
            </a:r>
            <a:r>
              <a:rPr lang="uk-UA" b="1" i="1" smtClean="0"/>
              <a:t/>
            </a:r>
            <a:br>
              <a:rPr lang="uk-UA" b="1" i="1" smtClean="0"/>
            </a:br>
            <a:r>
              <a:rPr lang="uk-UA" b="1" smtClean="0"/>
              <a:t>За вас правда, за вас слава </a:t>
            </a:r>
            <a:r>
              <a:rPr lang="uk-UA" b="1" i="1" smtClean="0"/>
              <a:t/>
            </a:r>
            <a:br>
              <a:rPr lang="uk-UA" b="1" i="1" smtClean="0"/>
            </a:br>
            <a:r>
              <a:rPr lang="uk-UA" b="1" smtClean="0"/>
              <a:t>І воля святая! — »</a:t>
            </a:r>
            <a:r>
              <a:rPr lang="ru-RU" b="1" i="1" smtClean="0"/>
              <a:t/>
            </a:r>
            <a:br>
              <a:rPr lang="ru-RU" b="1" i="1" smtClean="0"/>
            </a:br>
            <a:endParaRPr lang="ru-RU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72063"/>
            <a:ext cx="8229600" cy="1054100"/>
          </a:xfrm>
        </p:spPr>
        <p:txBody>
          <a:bodyPr/>
          <a:lstStyle/>
          <a:p>
            <a:pPr eaLnBrk="1" hangingPunct="1"/>
            <a:r>
              <a:rPr lang="uk-UA" smtClean="0"/>
              <a:t>“ Кавказ ”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FCAAA-E4FE-49FD-BB13-F43F5FCC012B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928688"/>
            <a:ext cx="8229600" cy="3214687"/>
          </a:xfrm>
        </p:spPr>
        <p:txBody>
          <a:bodyPr/>
          <a:lstStyle/>
          <a:p>
            <a:pPr algn="just" eaLnBrk="1" hangingPunct="1"/>
            <a:r>
              <a:rPr lang="uk-UA" sz="3200" b="1" smtClean="0"/>
              <a:t>Хто про кого сказав: «Він був сином мужика і став володарем у царстві Духа. Він був кріпаком і став велетнем у царстві людської культури... Доля переслідувала його в житті скільки лиш могла, та вона не зуміла перетворити золото його душі у ржу...»?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643438"/>
            <a:ext cx="8229600" cy="1482725"/>
          </a:xfrm>
        </p:spPr>
        <p:txBody>
          <a:bodyPr/>
          <a:lstStyle/>
          <a:p>
            <a:pPr eaLnBrk="1" hangingPunct="1"/>
            <a:r>
              <a:rPr lang="uk-UA" smtClean="0"/>
              <a:t>І. Франко про Т.Шевченка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7EC1B-A6FB-49C8-9BB7-4771B1007035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75"/>
          </a:xfrm>
        </p:spPr>
        <p:txBody>
          <a:bodyPr/>
          <a:lstStyle/>
          <a:p>
            <a:pPr algn="just" eaLnBrk="1" hangingPunct="1"/>
            <a:r>
              <a:rPr lang="uk-UA" b="1" smtClean="0"/>
              <a:t>Хто написав про Великого Кобзаря: «Тарас Шевченко! Досить було однієї людини, щоб урятувати цілу націю»?</a:t>
            </a:r>
            <a:endParaRPr lang="uk-UA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14875"/>
            <a:ext cx="8229600" cy="1411288"/>
          </a:xfrm>
        </p:spPr>
        <p:txBody>
          <a:bodyPr/>
          <a:lstStyle/>
          <a:p>
            <a:pPr eaLnBrk="1" hangingPunct="1"/>
            <a:r>
              <a:rPr lang="ru-RU" smtClean="0"/>
              <a:t>Остап Вишня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6442E-F635-450F-88AB-170545840C15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3940175"/>
          </a:xfrm>
        </p:spPr>
        <p:txBody>
          <a:bodyPr/>
          <a:lstStyle/>
          <a:p>
            <a:pPr algn="just" eaLnBrk="1" hangingPunct="1"/>
            <a:r>
              <a:rPr lang="uk-UA" smtClean="0"/>
              <a:t>Назвіть художні твори присвячені Шевченку. Хто їх автор?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4076700"/>
            <a:ext cx="8229600" cy="1411288"/>
          </a:xfrm>
        </p:spPr>
        <p:txBody>
          <a:bodyPr/>
          <a:lstStyle/>
          <a:p>
            <a:pPr marL="609600" indent="-609600" eaLnBrk="1" hangingPunct="1"/>
            <a:r>
              <a:rPr lang="uk-UA" smtClean="0"/>
              <a:t>С.Васильченко "В бур’янах", О.Іваненко "Тарасові шляхи", О.Ільченко "Петербурзька осінь", Д.Косарик "Син-колос" та інші.</a:t>
            </a:r>
            <a:endParaRPr lang="ru-RU" smtClean="0"/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31CAE9B-7D87-4074-A25A-5B8CB942DC3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02.02.2019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86B7950-8A18-4C48-802F-6F057DD32F7F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1143000" y="1428750"/>
            <a:ext cx="7115175" cy="3625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uk-UA" sz="7200" b="1" smtClean="0">
              <a:latin typeface="Monotype Corsiva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uk-UA" sz="7200" b="1" smtClean="0">
                <a:latin typeface="Monotype Corsiva" pitchFamily="66" charset="0"/>
              </a:rPr>
              <a:t>   Дякую за увагу</a:t>
            </a:r>
            <a:endParaRPr lang="ru-RU" sz="7200" b="1" smtClean="0">
              <a:latin typeface="Monotype Corsiva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680FB-C0D0-42B7-8C99-83E7928F2A41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00063" y="2428875"/>
            <a:ext cx="8229600" cy="1060450"/>
          </a:xfrm>
        </p:spPr>
        <p:txBody>
          <a:bodyPr/>
          <a:lstStyle/>
          <a:p>
            <a:pPr eaLnBrk="1" hangingPunct="1">
              <a:defRPr/>
            </a:pPr>
            <a:r>
              <a:rPr lang="uk-UA" b="1" cap="all" dirty="0" smtClean="0"/>
              <a:t>Т.Г. Шевченка називають основоположником нової української літературної мови. Чому?</a:t>
            </a:r>
            <a:r>
              <a:rPr lang="ru-RU" b="1" cap="all" dirty="0" smtClean="0"/>
              <a:t/>
            </a:r>
            <a:br>
              <a:rPr lang="ru-RU" b="1" cap="all" dirty="0" smtClean="0"/>
            </a:b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pPr eaLnBrk="1" hangingPunct="1"/>
            <a:r>
              <a:rPr lang="uk-UA" sz="2000" smtClean="0"/>
              <a:t>Т.Г. Шевченко виступав як народний поет. Він писав свої твори живою народною, розмовною мовою. На його творах училися письменники: Марко Вовчок, Леся Українка, Іван </a:t>
            </a:r>
            <a:r>
              <a:rPr lang="ru-RU" sz="2000" smtClean="0"/>
              <a:t>Франко, </a:t>
            </a:r>
            <a:r>
              <a:rPr lang="uk-UA" sz="2000" smtClean="0"/>
              <a:t>Михайло Коцюбинський. І в наш час письменники вчаться у Шевченка служити народові своєю творчістю</a:t>
            </a:r>
            <a:endParaRPr lang="ru-RU" sz="2000" smtClean="0"/>
          </a:p>
          <a:p>
            <a:pPr eaLnBrk="1" hangingPunct="1"/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500063" y="6492875"/>
            <a:ext cx="2133600" cy="365125"/>
          </a:xfrm>
        </p:spPr>
        <p:txBody>
          <a:bodyPr/>
          <a:lstStyle/>
          <a:p>
            <a:pPr>
              <a:defRPr/>
            </a:pPr>
            <a:fld id="{CEF3E3EC-838C-4A64-AA22-BC34ACD15591}" type="datetime1">
              <a:rPr lang="ru-RU"/>
              <a:pPr>
                <a:defRPr/>
              </a:pPr>
              <a:t>02.02.2019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pPr>
              <a:defRPr/>
            </a:pPr>
            <a:fld id="{A3D087D3-8EEF-4FC6-9345-AA644540E194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1285875"/>
            <a:ext cx="8229600" cy="1857375"/>
          </a:xfrm>
        </p:spPr>
        <p:txBody>
          <a:bodyPr/>
          <a:lstStyle/>
          <a:p>
            <a:pPr eaLnBrk="1" hangingPunct="1"/>
            <a:r>
              <a:rPr lang="uk-UA" b="1" smtClean="0"/>
              <a:t>Коли народився Т.Г. Шевченко?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25"/>
            <a:ext cx="8229600" cy="1125538"/>
          </a:xfrm>
        </p:spPr>
        <p:txBody>
          <a:bodyPr/>
          <a:lstStyle/>
          <a:p>
            <a:pPr eaLnBrk="1" hangingPunct="1"/>
            <a:r>
              <a:rPr lang="uk-UA" smtClean="0"/>
              <a:t>9 березня 1814 року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8BAD1-A203-49C0-8560-343F481FA92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928813"/>
            <a:ext cx="8229600" cy="1143000"/>
          </a:xfrm>
        </p:spPr>
        <p:txBody>
          <a:bodyPr/>
          <a:lstStyle/>
          <a:p>
            <a:pPr eaLnBrk="1" hangingPunct="1"/>
            <a:r>
              <a:rPr lang="uk-UA" b="1" smtClean="0"/>
              <a:t>Пан, у якого Т.Г. Шевченко служив козачком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5013325"/>
            <a:ext cx="8229600" cy="1054100"/>
          </a:xfrm>
        </p:spPr>
        <p:txBody>
          <a:bodyPr/>
          <a:lstStyle/>
          <a:p>
            <a:pPr eaLnBrk="1" hangingPunct="1"/>
            <a:r>
              <a:rPr lang="uk-UA" smtClean="0"/>
              <a:t>Пан Енгельгардт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AA5E0-82F1-4796-92CB-5553E7C5594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571750"/>
            <a:ext cx="8229600" cy="488950"/>
          </a:xfrm>
        </p:spPr>
        <p:txBody>
          <a:bodyPr/>
          <a:lstStyle/>
          <a:p>
            <a:pPr eaLnBrk="1" hangingPunct="1"/>
            <a:r>
              <a:rPr lang="uk-UA" sz="4000" b="1" smtClean="0"/>
              <a:t>Російський письменник, портрет якого намалював К.П. Брюллов, щоб розіграти його в лотерею і викупити Т.Г. Шевченка з кріпацтва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4857750"/>
            <a:ext cx="8229600" cy="1214438"/>
          </a:xfrm>
        </p:spPr>
        <p:txBody>
          <a:bodyPr/>
          <a:lstStyle/>
          <a:p>
            <a:pPr eaLnBrk="1" hangingPunct="1"/>
            <a:r>
              <a:rPr lang="uk-UA" smtClean="0"/>
              <a:t>В.А. Жуковський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82CA1-E63C-439A-A682-67A24AD652D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000250"/>
            <a:ext cx="8229600" cy="1143000"/>
          </a:xfrm>
        </p:spPr>
        <p:txBody>
          <a:bodyPr/>
          <a:lstStyle/>
          <a:p>
            <a:pPr eaLnBrk="1" hangingPunct="1"/>
            <a:r>
              <a:rPr lang="uk-UA" b="1" smtClean="0"/>
              <a:t>Великий російський художник, у якого вчився Т.Г. Шевченко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pPr eaLnBrk="1" hangingPunct="1"/>
            <a:r>
              <a:rPr lang="uk-UA" smtClean="0"/>
              <a:t>К.П. </a:t>
            </a:r>
            <a:r>
              <a:rPr lang="ru-RU" smtClean="0"/>
              <a:t>Брюллов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33377-ADBF-471B-84D2-9AD44D65447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000250"/>
            <a:ext cx="8229600" cy="1143000"/>
          </a:xfrm>
        </p:spPr>
        <p:txBody>
          <a:bodyPr/>
          <a:lstStyle/>
          <a:p>
            <a:pPr eaLnBrk="1" hangingPunct="1"/>
            <a:r>
              <a:rPr lang="uk-UA" b="1" smtClean="0"/>
              <a:t>Які художні твори про життя Шевченка ви знаєте?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3"/>
            <a:ext cx="8229600" cy="2214562"/>
          </a:xfrm>
        </p:spPr>
        <p:txBody>
          <a:bodyPr/>
          <a:lstStyle/>
          <a:p>
            <a:pPr eaLnBrk="1" hangingPunct="1"/>
            <a:endParaRPr lang="ru-RU" smtClean="0"/>
          </a:p>
          <a:p>
            <a:pPr algn="just" eaLnBrk="1" hangingPunct="1"/>
            <a:r>
              <a:rPr lang="uk-UA" sz="2800" smtClean="0"/>
              <a:t>С. Васильченко «В бур'янах», О. Іванченко «Тарасові шляхи», Д. Красицький  «Тарасова земля», Д. Косарик «Син-колос», О. Ільченко «Петербурзька осінь», Л. Смілянський «Поетова молодість», В. Костенка «Стежки до Кобзаря»</a:t>
            </a:r>
            <a:endParaRPr lang="ru-RU" sz="28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785938"/>
            <a:ext cx="8229600" cy="1143000"/>
          </a:xfrm>
        </p:spPr>
        <p:txBody>
          <a:bodyPr/>
          <a:lstStyle/>
          <a:p>
            <a:pPr eaLnBrk="1" hangingPunct="1"/>
            <a:r>
              <a:rPr lang="uk-UA" b="1" smtClean="0"/>
              <a:t>Коли за життя Т.Г. Шевченка виходили твори під назвою «Кобзар»?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86375"/>
            <a:ext cx="8229600" cy="839788"/>
          </a:xfrm>
        </p:spPr>
        <p:txBody>
          <a:bodyPr/>
          <a:lstStyle/>
          <a:p>
            <a:pPr eaLnBrk="1" hangingPunct="1"/>
            <a:r>
              <a:rPr lang="uk-UA" smtClean="0"/>
              <a:t>В 1840 </a:t>
            </a:r>
            <a:r>
              <a:rPr lang="en-US" smtClean="0"/>
              <a:t>p</a:t>
            </a:r>
            <a:r>
              <a:rPr lang="ru-RU" smtClean="0"/>
              <a:t>., </a:t>
            </a:r>
            <a:r>
              <a:rPr lang="uk-UA" smtClean="0"/>
              <a:t>в 1844 р. та 1860 р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1CAE9B-7D87-4074-A25A-5B8CB942DC35}" type="datetime1">
              <a:rPr lang="ru-RU" smtClean="0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7955E-7466-4FEC-9710-BB44AD91346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Литература 1">
  <a:themeElements>
    <a:clrScheme name="Другая 34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1</Template>
  <TotalTime>227</TotalTime>
  <Words>513</Words>
  <Application>Microsoft Office PowerPoint</Application>
  <PresentationFormat>Экран (4:3)</PresentationFormat>
  <Paragraphs>92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Monotype Corsiva</vt:lpstr>
      <vt:lpstr>Литература 1</vt:lpstr>
      <vt:lpstr>Літературна вікторина “ВІЧНЕ СЛОВО КОБЗАРЯ”</vt:lpstr>
      <vt:lpstr>Представлення команд</vt:lpstr>
      <vt:lpstr>Т.Г. Шевченка називають основоположником нової української літературної мови. Чому? </vt:lpstr>
      <vt:lpstr>Коли народився Т.Г. Шевченко?  </vt:lpstr>
      <vt:lpstr>Пан, у якого Т.Г. Шевченко служив козачком </vt:lpstr>
      <vt:lpstr>Російський письменник, портрет якого намалював К.П. Брюллов, щоб розіграти його в лотерею і викупити Т.Г. Шевченка з кріпацтва </vt:lpstr>
      <vt:lpstr>Великий російський художник, у якого вчився Т.Г. Шевченко </vt:lpstr>
      <vt:lpstr>Які художні твори про життя Шевченка ви знаєте? </vt:lpstr>
      <vt:lpstr>Коли за життя Т.Г. Шевченка виходили твори під назвою «Кобзар»?</vt:lpstr>
      <vt:lpstr>Кому належать ці слова: "Шевченко, Пушкін, Міцкевич - люди, які втілюють дух народу з найбільшою красою, силою, повнотою"?  </vt:lpstr>
      <vt:lpstr>Хто писав про Шевченка: "Він вийшов з народу, жив з народом і не тільки думкою, а й умовами життя був з ним тісно, кровно зв’язаний"?   </vt:lpstr>
      <vt:lpstr> Як називається перша збірка Шевченка і скільки творів ввійшло до неї?   </vt:lpstr>
      <vt:lpstr> Назвіть п’ять відомих пісень на слова Шевченка.  </vt:lpstr>
      <vt:lpstr>Доповни речення і скажи, з якого твору</vt:lpstr>
      <vt:lpstr>«Неначе човен в синім морі...»</vt:lpstr>
      <vt:lpstr>«І мене в сім'ї великій...»</vt:lpstr>
      <vt:lpstr>«...Та недовго сонце гріло, Недовго молилось...»</vt:lpstr>
      <vt:lpstr>“ Боже мій єдиний!  Так от де рай! Уже нащо  Золотом облиті  Блюдолизи, аж ось і сам,  Високий, сердитий,  Виступає; обок його  Цариця небога,  Мов опеньок засушений,  Тонка, довгонога...? ” </vt:lpstr>
      <vt:lpstr>“ Учітесь, читайте,  І чужому научайтесь,  Й свого не цурайтесь...? ”</vt:lpstr>
      <vt:lpstr>« Борітеся — поборете,  Вам Бог помагає!  За вас правда, за вас слава  І воля святая! — » </vt:lpstr>
      <vt:lpstr>Хто про кого сказав: «Він був сином мужика і став володарем у царстві Духа. Він був кріпаком і став велетнем у царстві людської культури... Доля переслідувала його в житті скільки лиш могла, та вона не зуміла перетворити золото його душі у ржу...»? </vt:lpstr>
      <vt:lpstr>Хто написав про Великого Кобзаря: «Тарас Шевченко! Досить було однієї людини, щоб урятувати цілу націю»?</vt:lpstr>
      <vt:lpstr>Назвіть художні твори присвячені Шевченку. Хто їх автор?</vt:lpstr>
      <vt:lpstr>Слайд 24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Літературна вікторина. Т.Г. Шевченко</dc:title>
  <dc:creator>XTreme</dc:creator>
  <dc:description>http://aida.ucoz.ru</dc:description>
  <cp:lastModifiedBy>LENOVO</cp:lastModifiedBy>
  <cp:revision>17</cp:revision>
  <dcterms:created xsi:type="dcterms:W3CDTF">2011-03-17T16:46:34Z</dcterms:created>
  <dcterms:modified xsi:type="dcterms:W3CDTF">2019-02-02T14:04:26Z</dcterms:modified>
  <cp:category>шаблоны к Powerpoint</cp:category>
</cp:coreProperties>
</file>