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82" r:id="rId5"/>
    <p:sldId id="275" r:id="rId6"/>
    <p:sldId id="260" r:id="rId7"/>
    <p:sldId id="277" r:id="rId8"/>
    <p:sldId id="283" r:id="rId9"/>
    <p:sldId id="297" r:id="rId10"/>
    <p:sldId id="257" r:id="rId11"/>
    <p:sldId id="267" r:id="rId12"/>
    <p:sldId id="261" r:id="rId13"/>
    <p:sldId id="262" r:id="rId14"/>
    <p:sldId id="263" r:id="rId15"/>
    <p:sldId id="264" r:id="rId16"/>
    <p:sldId id="265" r:id="rId17"/>
    <p:sldId id="281" r:id="rId18"/>
    <p:sldId id="284" r:id="rId19"/>
    <p:sldId id="289" r:id="rId20"/>
    <p:sldId id="290" r:id="rId21"/>
    <p:sldId id="302" r:id="rId22"/>
    <p:sldId id="303" r:id="rId23"/>
    <p:sldId id="304" r:id="rId24"/>
    <p:sldId id="291" r:id="rId25"/>
    <p:sldId id="295" r:id="rId26"/>
    <p:sldId id="286" r:id="rId27"/>
    <p:sldId id="287" r:id="rId28"/>
    <p:sldId id="296" r:id="rId29"/>
    <p:sldId id="272" r:id="rId30"/>
    <p:sldId id="299" r:id="rId31"/>
    <p:sldId id="300" r:id="rId32"/>
    <p:sldId id="285" r:id="rId33"/>
    <p:sldId id="292" r:id="rId34"/>
    <p:sldId id="293" r:id="rId35"/>
    <p:sldId id="274" r:id="rId36"/>
    <p:sldId id="279" r:id="rId37"/>
    <p:sldId id="280" r:id="rId38"/>
    <p:sldId id="298" r:id="rId39"/>
    <p:sldId id="268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D50B-EFDC-43B7-83AA-E7B0C7ACDD8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BD5C-A85B-42C4-83EA-04D75211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00562" y="4357694"/>
            <a:ext cx="46434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Геометрія-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володарка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всіх розумових винаходів</a:t>
            </a: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М.В. Ломоносов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Lomo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66"/>
            <a:ext cx="2928958" cy="398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2285992"/>
            <a:ext cx="40486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укціон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86190"/>
            <a:ext cx="2781324" cy="27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7076" cy="18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785794"/>
            <a:ext cx="55601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№1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Квиток в купе №1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4822" y="2967335"/>
            <a:ext cx="5005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планіметрія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 algn="ctr">
              <a:buAutoNum type="arabicPeriod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поняття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іметрії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000504"/>
            <a:ext cx="71763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</a:t>
            </a:r>
            <a:r>
              <a:rPr lang="uk-U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Планіметрія-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це розділ геометрії,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якому вивчаються фігури на площині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143512"/>
            <a:ext cx="6034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Основні поняття планіметрії –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точка і пряма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714356"/>
            <a:ext cx="5874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№2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Квиток в купе № 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57757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Сформулювати аксіоми належності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643314"/>
            <a:ext cx="7824707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Яка б не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була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пряма,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існують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точки,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належать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точки,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не належать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000636"/>
            <a:ext cx="71799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будь-які дві точки можна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провести пряму і до того ж тільки одну</a:t>
            </a:r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928670"/>
            <a:ext cx="5929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№3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Квиток в купе №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000372"/>
            <a:ext cx="57956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Сформулювати аксіоми розміщення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86190"/>
            <a:ext cx="7143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</a:t>
            </a:r>
            <a:r>
              <a:rPr lang="uk-UA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uk-UA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трьох точок одна і тільки одна      лежить між двома іншими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072074"/>
            <a:ext cx="55643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Пряма розбиває площину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дві  півплощини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умник 1 без тен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28604"/>
            <a:ext cx="55601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№4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Квиток в купе №4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60142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Сформулювати аксіоми вимірювання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071810"/>
            <a:ext cx="8035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III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Кожний відрізок має певну довжину,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більшу від нуля. Довжина відрізка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орівнює сумі довжин його частин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778" y="4714884"/>
            <a:ext cx="89162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Кожний кут має певну градусну міру,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ільшу від нуля. Розгорнутий кут  дорівнює 180°.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Градусна міра кута дорівнює сумі градусних мір</a:t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його частин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9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00" name="Формула" r:id="rId7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7295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№5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Квитки  в купе №5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№6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2143116"/>
            <a:ext cx="5966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Сформулювати аксіоми відкладання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07" y="2857496"/>
            <a:ext cx="91099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будь-якій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півпрямій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її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початкової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точки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відкласти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відрізок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заданої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довжини</a:t>
            </a:r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до того ж тільки один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256"/>
            <a:ext cx="90432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Від будь-якої </a:t>
            </a:r>
            <a:r>
              <a:rPr lang="uk-U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півпрямої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задану півплощину 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ожна відкласти кут із заданою градусною </a:t>
            </a:r>
          </a:p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мірою і тільки один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715016"/>
            <a:ext cx="87424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IV</a:t>
            </a:r>
            <a:r>
              <a:rPr lang="uk-UA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Який би не був трикутник, існує рівний йому</a:t>
            </a:r>
          </a:p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трикутник в заданому розміщенні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142844" y="214290"/>
            <a:ext cx="2366591" cy="2619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785794"/>
            <a:ext cx="5717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№ 6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Квиток в купе № 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928934"/>
            <a:ext cx="62488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Сформулювати  аксіому  паралельності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85887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Через точку,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лежить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даній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прямій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ожна провести пряму, паралельну даній, </a:t>
            </a:r>
          </a:p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тільки одну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2" y="2500306"/>
            <a:ext cx="3662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ія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7262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2285992"/>
            <a:ext cx="75688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АКСІОМИ СТЕРЕОМЕТРІЇ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7101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ПОНЯТТЯ СТЕРЕОМЕТРІЇ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2976" y="285749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429000"/>
            <a:ext cx="149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Точка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928926" y="1928802"/>
            <a:ext cx="1857388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14612" y="2643182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42900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5214942" y="2214554"/>
            <a:ext cx="2357454" cy="1214446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857496"/>
            <a:ext cx="457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357562"/>
            <a:ext cx="2273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Площина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1571612"/>
            <a:ext cx="402751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поняття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стереометрії.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Аксіоми стереометрії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наслідки з них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928670"/>
            <a:ext cx="21925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заняття</a:t>
            </a:r>
            <a:endParaRPr lang="ru-RU" sz="28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937" y="4214818"/>
            <a:ext cx="4776063" cy="221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3959281" cy="36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072066" y="4286256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4810" y="521495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85984" y="521495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14678" y="4286256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4810" y="3286124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235743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5984" y="3286124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14678" y="235743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7116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Точки-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вершини геометричних фігур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785794"/>
            <a:ext cx="6488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Прямі-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ребра геометричних фігур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1357298"/>
            <a:ext cx="4156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Площини-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грані фігур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>
            <a:endCxn id="10" idx="2"/>
          </p:cNvCxnSpPr>
          <p:nvPr/>
        </p:nvCxnSpPr>
        <p:spPr>
          <a:xfrm>
            <a:off x="2500298" y="3357562"/>
            <a:ext cx="17145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4"/>
            <a:endCxn id="8" idx="0"/>
          </p:cNvCxnSpPr>
          <p:nvPr/>
        </p:nvCxnSpPr>
        <p:spPr>
          <a:xfrm rot="5400000">
            <a:off x="1464447" y="4321975"/>
            <a:ext cx="17859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7"/>
            <a:endCxn id="13" idx="3"/>
          </p:cNvCxnSpPr>
          <p:nvPr/>
        </p:nvCxnSpPr>
        <p:spPr>
          <a:xfrm rot="5400000" flipH="1" flipV="1">
            <a:off x="2407936" y="2479382"/>
            <a:ext cx="827666" cy="8276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357422" y="3429000"/>
            <a:ext cx="1857388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6" grpId="0" animBg="1"/>
      <p:bldP spid="3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аралелепып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2214578" cy="2451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312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Приклади просторових тіл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конус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143380"/>
            <a:ext cx="1874560" cy="2547946"/>
          </a:xfrm>
          <a:prstGeom prst="rect">
            <a:avLst/>
          </a:prstGeom>
        </p:spPr>
      </p:pic>
      <p:pic>
        <p:nvPicPr>
          <p:cNvPr id="8" name="Рисунок 7" descr="призма.jpg"/>
          <p:cNvPicPr>
            <a:picLocks noChangeAspect="1"/>
          </p:cNvPicPr>
          <p:nvPr/>
        </p:nvPicPr>
        <p:blipFill>
          <a:blip r:embed="rId5"/>
          <a:srcRect l="45044"/>
          <a:stretch>
            <a:fillRect/>
          </a:stretch>
        </p:blipFill>
        <p:spPr>
          <a:xfrm>
            <a:off x="3000364" y="4214818"/>
            <a:ext cx="2357454" cy="2494459"/>
          </a:xfrm>
          <a:prstGeom prst="rect">
            <a:avLst/>
          </a:prstGeom>
        </p:spPr>
      </p:pic>
      <p:pic>
        <p:nvPicPr>
          <p:cNvPr id="9" name="Рисунок 8" descr="цилынд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285860"/>
            <a:ext cx="2292379" cy="2631754"/>
          </a:xfrm>
          <a:prstGeom prst="rect">
            <a:avLst/>
          </a:prstGeom>
        </p:spPr>
      </p:pic>
      <p:pic>
        <p:nvPicPr>
          <p:cNvPr id="10" name="Рисунок 9" descr="пирами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198475"/>
            <a:ext cx="2286016" cy="2416645"/>
          </a:xfrm>
          <a:prstGeom prst="rect">
            <a:avLst/>
          </a:prstGeom>
        </p:spPr>
      </p:pic>
      <p:pic>
        <p:nvPicPr>
          <p:cNvPr id="11" name="Рисунок 10" descr="фигур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670" y="1643050"/>
            <a:ext cx="4681339" cy="194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пырамы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982" y="4252911"/>
            <a:ext cx="3477018" cy="2605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46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ГЕОМЕТРИЧНІ ФІГУРИ НАВКОЛО НАС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будыв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108"/>
            <a:ext cx="3643306" cy="2732480"/>
          </a:xfrm>
          <a:prstGeom prst="rect">
            <a:avLst/>
          </a:prstGeom>
        </p:spPr>
      </p:pic>
      <p:pic>
        <p:nvPicPr>
          <p:cNvPr id="7" name="Рисунок 6" descr="врата Европ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1259"/>
            <a:ext cx="3786182" cy="2536741"/>
          </a:xfrm>
          <a:prstGeom prst="rect">
            <a:avLst/>
          </a:prstGeom>
        </p:spPr>
      </p:pic>
      <p:pic>
        <p:nvPicPr>
          <p:cNvPr id="8" name="Рисунок 7" descr="кул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928670"/>
            <a:ext cx="3357554" cy="2869704"/>
          </a:xfrm>
          <a:prstGeom prst="rect">
            <a:avLst/>
          </a:prstGeom>
        </p:spPr>
      </p:pic>
      <p:pic>
        <p:nvPicPr>
          <p:cNvPr id="9" name="Рисунок 8" descr="0001-001-Pirami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1214422"/>
            <a:ext cx="3500462" cy="2625347"/>
          </a:xfrm>
          <a:prstGeom prst="rect">
            <a:avLst/>
          </a:prstGeom>
        </p:spPr>
      </p:pic>
      <p:pic>
        <p:nvPicPr>
          <p:cNvPr id="11" name="Рисунок 10" descr="цилындр архытек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3786190"/>
            <a:ext cx="3500442" cy="262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357167"/>
            <a:ext cx="736387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ГЕОМЕТРИЧНІ ФІГУРИ В ВАШІЙ </a:t>
            </a: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МАЙБУТНІЙ ПРОФЕСІЇ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ныбулон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3860028" cy="2571743"/>
          </a:xfrm>
          <a:prstGeom prst="rect">
            <a:avLst/>
          </a:prstGeom>
        </p:spPr>
      </p:pic>
      <p:pic>
        <p:nvPicPr>
          <p:cNvPr id="7" name="Рисунок 6" descr="ныбулон 3.jpg"/>
          <p:cNvPicPr>
            <a:picLocks noChangeAspect="1"/>
          </p:cNvPicPr>
          <p:nvPr/>
        </p:nvPicPr>
        <p:blipFill>
          <a:blip r:embed="rId4"/>
          <a:srcRect l="8333"/>
          <a:stretch>
            <a:fillRect/>
          </a:stretch>
        </p:blipFill>
        <p:spPr>
          <a:xfrm>
            <a:off x="5214942" y="4328147"/>
            <a:ext cx="3929058" cy="2529853"/>
          </a:xfrm>
          <a:prstGeom prst="rect">
            <a:avLst/>
          </a:prstGeom>
        </p:spPr>
      </p:pic>
      <p:pic>
        <p:nvPicPr>
          <p:cNvPr id="8" name="Рисунок 7" descr="ныбул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5926"/>
            <a:ext cx="3857644" cy="2571763"/>
          </a:xfrm>
          <a:prstGeom prst="rect">
            <a:avLst/>
          </a:prstGeom>
        </p:spPr>
      </p:pic>
      <p:pic>
        <p:nvPicPr>
          <p:cNvPr id="9" name="Рисунок 8" descr="ныбулон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1785926"/>
            <a:ext cx="3929058" cy="2539154"/>
          </a:xfrm>
          <a:prstGeom prst="rect">
            <a:avLst/>
          </a:prstGeom>
        </p:spPr>
      </p:pic>
      <p:pic>
        <p:nvPicPr>
          <p:cNvPr id="10" name="Рисунок 9" descr="ныбулон 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2714620"/>
            <a:ext cx="4007959" cy="256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Параллелограмм 34"/>
          <p:cNvSpPr/>
          <p:nvPr/>
        </p:nvSpPr>
        <p:spPr>
          <a:xfrm>
            <a:off x="2071670" y="5072074"/>
            <a:ext cx="3929090" cy="128588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0"/>
            <a:ext cx="4368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Аксіоми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стероме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88582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 б не була площина, існують точки , що їй належать і точки, що їй не належать </a:t>
            </a:r>
            <a:endParaRPr lang="ru-RU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714612" y="1785926"/>
            <a:ext cx="2643206" cy="128588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500306"/>
            <a:ext cx="426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00496" y="150017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250030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071678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1214422"/>
            <a:ext cx="4427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857364"/>
            <a:ext cx="8001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Якщо дві різні площини мають спільну точку, то вони перетинаються по прямій, що проходить через цю точку </a:t>
            </a:r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876"/>
            <a:ext cx="7858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uk-UA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Якщо дві різні прямі  мають спільну точку, то через них можна провести площину і тільки одну</a:t>
            </a:r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3000364" y="2857496"/>
            <a:ext cx="1714512" cy="107157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929066"/>
            <a:ext cx="1428760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71736" y="3929066"/>
            <a:ext cx="271464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86248" y="2786058"/>
            <a:ext cx="426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4429132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β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429000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357554" y="3857628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3429000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786050" y="5500702"/>
            <a:ext cx="2714644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000364" y="5286388"/>
            <a:ext cx="2357454" cy="8572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500298" y="5143512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5000636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929058" y="571501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57620" y="5072074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0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" grpId="0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6" grpId="0" animBg="1"/>
      <p:bldP spid="16" grpId="1" animBg="1"/>
      <p:bldP spid="18" grpId="0" animBg="1"/>
      <p:bldP spid="18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build="allAtOnce"/>
      <p:bldP spid="32" grpId="0"/>
      <p:bldP spid="32" grpId="1"/>
      <p:bldP spid="34" grpId="0"/>
      <p:bldP spid="34" grpId="1"/>
      <p:bldP spid="36" grpId="0" animBg="1"/>
      <p:bldP spid="36" grpId="1" animBg="1"/>
      <p:bldP spid="36" grpId="2" animBg="1"/>
      <p:bldP spid="36" grpId="3" animBg="1"/>
      <p:bldP spid="37" grpId="0"/>
      <p:bldP spid="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212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Задачі практичного змісту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8496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№2.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Столяр за допомогою двох  ниток  перевіряє, чи лежать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Кінці чотирьох ніжок стільця в одній площині. Як він це робить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7930761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№1.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Щоб перевірити рівність плоскої поверхні , до неї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Прикладають  лінійку в різних напрямках. Край лінійки,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дотикаючись до поверхні у двох точках повинен повністю  лежати</a:t>
            </a:r>
          </a:p>
          <a:p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 ній. На чому </a:t>
            </a:r>
            <a:r>
              <a:rPr lang="uk-UA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грунтується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така перевірка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1659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2577"/>
            <a:ext cx="2786050" cy="232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000240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НАСЛІДКИ ІЗ АКСІОМ СТЕРЕОМЕТРІЇ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араллелограмм 39"/>
          <p:cNvSpPr/>
          <p:nvPr/>
        </p:nvSpPr>
        <p:spPr>
          <a:xfrm>
            <a:off x="1785918" y="5357826"/>
            <a:ext cx="3286148" cy="128588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>
            <a:off x="1357290" y="3786190"/>
            <a:ext cx="3429024" cy="142876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1285852" y="2071678"/>
            <a:ext cx="4429156" cy="142876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6710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Наслідки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аксіом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стереометрії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75723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u="sng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1</a:t>
            </a:r>
            <a:r>
              <a:rPr lang="uk-UA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пряму і точку.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Яка їй не належить,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можна провести площину і тільки одну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85918" y="2857496"/>
            <a:ext cx="3071834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29124" y="2643182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86182" y="235743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214554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928934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143116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86050" y="292893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143108" y="2214554"/>
            <a:ext cx="2000264" cy="12144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86050" y="3000372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00306"/>
            <a:ext cx="806618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2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ЯКЩО ДВІ ТОЧКИ ПРЯМОЇ НАЛЕЖАТЬ ПЛОЩИНІ,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 І ВСЯ ПРЯМА НАЛЕЖИТЬ ЦІ ПЛОЩИНІ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00232" y="407194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14744" y="450057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571876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4071942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85918" y="4071942"/>
            <a:ext cx="2500330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357290" y="4643446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3714752"/>
            <a:ext cx="75865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3.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три точки, які не лежать на одній </a:t>
            </a:r>
          </a:p>
          <a:p>
            <a:pPr algn="ctr"/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прямій , можна провести площину і тільки одну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28860" y="585789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000496" y="571501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43240" y="614364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5429264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7554" y="5929330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14810" y="5357826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14480" y="6072206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071670" y="5715016"/>
            <a:ext cx="1928826" cy="85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786050" y="5572140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6" grpId="1" animBg="1"/>
      <p:bldP spid="13" grpId="0" animBg="1"/>
      <p:bldP spid="13" grpId="1" animBg="1"/>
      <p:bldP spid="6" grpId="0"/>
      <p:bldP spid="10" grpId="0"/>
      <p:bldP spid="10" grpId="1"/>
      <p:bldP spid="11" grpId="0" animBg="1"/>
      <p:bldP spid="11" grpId="1" animBg="1"/>
      <p:bldP spid="12" grpId="0"/>
      <p:bldP spid="12" grpId="1"/>
      <p:bldP spid="14" grpId="0"/>
      <p:bldP spid="14" grpId="1"/>
      <p:bldP spid="15" grpId="0"/>
      <p:bldP spid="15" grpId="1"/>
      <p:bldP spid="16" grpId="0" animBg="1"/>
      <p:bldP spid="16" grpId="1" animBg="1"/>
      <p:bldP spid="20" grpId="0"/>
      <p:bldP spid="20" grpId="1"/>
      <p:bldP spid="21" grpId="0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9" grpId="0"/>
      <p:bldP spid="29" grpId="1"/>
      <p:bldP spid="31" grpId="0"/>
      <p:bldP spid="33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12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практичного змісту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790735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№1.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Чому незамкнені двері  відкриваються, а замкнені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Нерухомі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uk-U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4" y="2714620"/>
            <a:ext cx="85189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№2.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для багатьох вимірювальних геодезичних приладів,</a:t>
            </a:r>
          </a:p>
          <a:p>
            <a:pPr algn="ctr"/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фотоапаратів, 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деяких меблів використовують підставки у вигляді триноги. Чому  підставка з такою кількістю ніг є стійкою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uk-U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пюпи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786190"/>
            <a:ext cx="1690691" cy="1690691"/>
          </a:xfrm>
          <a:prstGeom prst="rect">
            <a:avLst/>
          </a:prstGeom>
        </p:spPr>
      </p:pic>
      <p:pic>
        <p:nvPicPr>
          <p:cNvPr id="11" name="Рисунок 10" descr="стул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873667"/>
            <a:ext cx="1438269" cy="1984333"/>
          </a:xfrm>
          <a:prstGeom prst="rect">
            <a:avLst/>
          </a:prstGeom>
        </p:spPr>
      </p:pic>
      <p:pic>
        <p:nvPicPr>
          <p:cNvPr id="12" name="Рисунок 11" descr="сту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210172"/>
            <a:ext cx="1647828" cy="1647828"/>
          </a:xfrm>
          <a:prstGeom prst="rect">
            <a:avLst/>
          </a:prstGeom>
        </p:spPr>
      </p:pic>
      <p:pic>
        <p:nvPicPr>
          <p:cNvPr id="13" name="Рисунок 12" descr="штатив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643314"/>
            <a:ext cx="1252128" cy="1509709"/>
          </a:xfrm>
          <a:prstGeom prst="rect">
            <a:avLst/>
          </a:prstGeom>
        </p:spPr>
      </p:pic>
      <p:pic>
        <p:nvPicPr>
          <p:cNvPr id="14" name="Рисунок 13" descr="штатив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714752"/>
            <a:ext cx="1738308" cy="1738308"/>
          </a:xfrm>
          <a:prstGeom prst="rect">
            <a:avLst/>
          </a:prstGeom>
        </p:spPr>
      </p:pic>
      <p:pic>
        <p:nvPicPr>
          <p:cNvPr id="15" name="Рисунок 14" descr="триног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5373692"/>
            <a:ext cx="1984985" cy="148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23574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15"/>
          <p:cNvSpPr>
            <a:spLocks noChangeArrowheads="1"/>
          </p:cNvSpPr>
          <p:nvPr/>
        </p:nvSpPr>
        <p:spPr bwMode="gray">
          <a:xfrm>
            <a:off x="8286776" y="1428736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8627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85728"/>
            <a:ext cx="4138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Зміст заняття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71612"/>
            <a:ext cx="6502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Історичні  відомості  про  стереометрію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428868"/>
            <a:ext cx="52023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поняття стереометрії .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Аксіоми 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стереометрії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14686"/>
            <a:ext cx="5273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Наслідки із аксіом стереометрії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000504"/>
            <a:ext cx="6303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uk-U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язування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задач на застосування 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аксіом стереометрії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142852"/>
            <a:ext cx="37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7425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 1.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Чотири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точки не належать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одній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площині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можуть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три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них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належати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прямій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71678"/>
            <a:ext cx="72639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№2. Якщо дві точки кола лежать на площині,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чи можна сказати, що інші точки кола також 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Належать цій площині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71876"/>
            <a:ext cx="72707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 3.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Якщо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три точки кола належать площині,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 можна  стверджувати , що інші точки кола 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  належать цій площині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Блок-схема: данные 14"/>
          <p:cNvSpPr/>
          <p:nvPr/>
        </p:nvSpPr>
        <p:spPr>
          <a:xfrm>
            <a:off x="500034" y="1928802"/>
            <a:ext cx="6000792" cy="2214578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81385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</a:t>
            </a:r>
            <a:r>
              <a:rPr lang="en-US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uk-UA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Дано дві прямі,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перетинаються в точці </a:t>
            </a:r>
            <a:r>
              <a:rPr lang="uk-UA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Довести,</a:t>
            </a:r>
          </a:p>
          <a:p>
            <a:pPr algn="ctr"/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що всі прямі, які </a:t>
            </a:r>
            <a:r>
              <a:rPr lang="uk-UA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перетинають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Дані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дві прямі і не проходять через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точку 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лежать в 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одній площині. 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5852" y="2714620"/>
            <a:ext cx="3857652" cy="85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43042" y="2143116"/>
            <a:ext cx="3786214" cy="15001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000364" y="300037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857488" y="2357430"/>
            <a:ext cx="2000264" cy="12858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000496" y="264318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43306" y="321468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500438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2357430"/>
            <a:ext cx="588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3143248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2214554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1928802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357562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3500438"/>
            <a:ext cx="375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2364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abcd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прямокутник,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 точка перетину діагоналей.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Точки 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– лежать в одній площині. Довести що і точки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лежать 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цій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площині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853" y="3857628"/>
            <a:ext cx="8871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 №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сторони </a:t>
            </a:r>
            <a:r>
              <a:rPr lang="uk-U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трикутника </a:t>
            </a:r>
            <a:r>
              <a:rPr lang="uk-U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авс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лежать в одній  площині.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Довести , що і медіана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Ам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лежить в цій площині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500034" y="1785926"/>
            <a:ext cx="3643338" cy="2071702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1071538" y="2214554"/>
            <a:ext cx="2428892" cy="1000132"/>
          </a:xfrm>
          <a:prstGeom prst="parallelogram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2214554"/>
            <a:ext cx="1857388" cy="1000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71538" y="2214554"/>
            <a:ext cx="2428892" cy="1000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4348" y="2714620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714488"/>
            <a:ext cx="44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1714488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2214554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278605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2976" y="2928934"/>
            <a:ext cx="2857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50133" y="3036091"/>
            <a:ext cx="28575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 24"/>
          <p:cNvSpPr/>
          <p:nvPr/>
        </p:nvSpPr>
        <p:spPr>
          <a:xfrm>
            <a:off x="571472" y="4857760"/>
            <a:ext cx="3714776" cy="178595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5929330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214414" y="4857760"/>
            <a:ext cx="1500198" cy="1143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14414" y="6000768"/>
            <a:ext cx="242889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2571736" y="5000636"/>
            <a:ext cx="1214446" cy="9286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214414" y="5500702"/>
            <a:ext cx="200026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7224" y="5500702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435769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5786454"/>
            <a:ext cx="42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43240" y="4929198"/>
            <a:ext cx="588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2786050" y="5072074"/>
            <a:ext cx="214314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857488" y="5143512"/>
            <a:ext cx="214314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214678" y="5643578"/>
            <a:ext cx="214314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286116" y="5715016"/>
            <a:ext cx="214314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57174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УЗАГАЛЬНЕННЯ ТА СИСТЕМАТИЗАЦІЯ ЗНАНЬ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5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85728"/>
            <a:ext cx="3214678" cy="2323132"/>
          </a:xfrm>
          <a:prstGeom prst="rect">
            <a:avLst/>
          </a:prstGeom>
          <a:scene3d>
            <a:camera prst="orthographicFront">
              <a:rot lat="21340267" lon="20994321" rev="330000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0" y="1857364"/>
            <a:ext cx="80395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НАЗВАТИ ВИПАДКИ,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КОЛИ МОЖНА ПРОВЕСТИ ПЛОЩИНУ,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ПРИЧОМУ МОЖНА СТВЕРДЖУВАТИ ,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ВОНА ЄДИНА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004-002-91-7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538194"/>
            <a:ext cx="3214678" cy="3319805"/>
          </a:xfrm>
          <a:prstGeom prst="rect">
            <a:avLst/>
          </a:prstGeom>
        </p:spPr>
      </p:pic>
      <p:pic>
        <p:nvPicPr>
          <p:cNvPr id="8" name="Рисунок 7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86256"/>
            <a:ext cx="2585797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араллелограмм 11"/>
          <p:cNvSpPr/>
          <p:nvPr/>
        </p:nvSpPr>
        <p:spPr>
          <a:xfrm>
            <a:off x="2071670" y="2143116"/>
            <a:ext cx="4143404" cy="214314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43174" y="2571744"/>
            <a:ext cx="2714644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3000364" y="2714620"/>
            <a:ext cx="2571768" cy="1143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71736" y="2643182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64331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ru-RU" sz="3600" dirty="0"/>
          </a:p>
        </p:txBody>
      </p:sp>
      <p:sp>
        <p:nvSpPr>
          <p:cNvPr id="14" name="Овал 13"/>
          <p:cNvSpPr/>
          <p:nvPr/>
        </p:nvSpPr>
        <p:spPr>
          <a:xfrm flipH="1" flipV="1">
            <a:off x="4143372" y="3214686"/>
            <a:ext cx="142876" cy="1428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57174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228963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571736" y="571480"/>
            <a:ext cx="3348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Аксіома С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  <p:bldP spid="14" grpId="0" animBg="1"/>
      <p:bldP spid="1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араллелограмм 9"/>
          <p:cNvSpPr/>
          <p:nvPr/>
        </p:nvSpPr>
        <p:spPr>
          <a:xfrm>
            <a:off x="1500166" y="2143116"/>
            <a:ext cx="5072098" cy="2214578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28794" y="3000372"/>
            <a:ext cx="3571900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86248" y="271462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071810"/>
            <a:ext cx="428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21455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228963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71736" y="500042"/>
            <a:ext cx="3307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Теорема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араллелограмм 12"/>
          <p:cNvSpPr/>
          <p:nvPr/>
        </p:nvSpPr>
        <p:spPr>
          <a:xfrm>
            <a:off x="1785918" y="2214554"/>
            <a:ext cx="4214842" cy="2214578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228963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3929058" y="364331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264318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500306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14612" y="285749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42886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3714752"/>
            <a:ext cx="428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214290"/>
            <a:ext cx="3307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Теорема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42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ПІДВЕДЕННЯ ПІДСУМКІВ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85992"/>
            <a:ext cx="5512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Сьогодні я дізнався (дізналась)…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928934"/>
            <a:ext cx="2519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Було цікаво…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643314"/>
            <a:ext cx="31942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Мене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здивувало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285860"/>
            <a:ext cx="4754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Закінчити речення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286256"/>
            <a:ext cx="4308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Я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навчився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навчилась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857760"/>
            <a:ext cx="26452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Тепер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знаю…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70"/>
            <a:ext cx="17129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642918"/>
            <a:ext cx="604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52547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AutoNum type="arabicPeriod"/>
            </a:pP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Вивчити конспект заняття. Повторити </a:t>
            </a:r>
          </a:p>
          <a:p>
            <a:pPr marL="342900" indent="-342900"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взаємне розміщення прямих на площині</a:t>
            </a: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357430"/>
            <a:ext cx="82488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Задача №1.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довести,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сторони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трапеції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лежать в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одній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площині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71810"/>
            <a:ext cx="6978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Задача №2.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Дано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чотири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точки,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кожні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три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яких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лежать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одній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прямій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Скільки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різних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площин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провести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точки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285728"/>
            <a:ext cx="53097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МІЖПРЕДМЕТНІ ЗВ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ЯЗКИ ТЕМИ 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ІНШИМИ ДИСЦИПЛІНАМ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28926" y="2571744"/>
            <a:ext cx="2857520" cy="1714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МАТЕМАТИКА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Тема. Аксіоми стереометрії і наслідки з них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357158" y="1214422"/>
            <a:ext cx="2357454" cy="1643074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ГЕОМЕТРІЯ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Тема. Аксіоми планіметрії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6215074" y="1357298"/>
            <a:ext cx="2357454" cy="1643074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ВИЩА МАТЕМАТИКА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Тема. Аналітична геометрія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214282" y="4572008"/>
            <a:ext cx="2357454" cy="164307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МАТЕМАТИКА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Тема. Многогранники та 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Тіла обертання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3929058" y="4643446"/>
            <a:ext cx="2357454" cy="1643074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КРЕСЛЕННЯ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Тема. Розрізи просторових тіл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786050" y="2143116"/>
            <a:ext cx="1000132" cy="357190"/>
          </a:xfrm>
          <a:prstGeom prst="rightArrow">
            <a:avLst/>
          </a:prstGeom>
          <a:scene3d>
            <a:camera prst="orthographicFront">
              <a:rot lat="21599987" lon="11400003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285984" y="4071942"/>
            <a:ext cx="928694" cy="357190"/>
          </a:xfrm>
          <a:prstGeom prst="rightArrow">
            <a:avLst/>
          </a:prstGeom>
          <a:scene3d>
            <a:camera prst="orthographicFront">
              <a:rot lat="0" lon="0" rev="129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072066" y="4429132"/>
            <a:ext cx="928694" cy="357190"/>
          </a:xfrm>
          <a:prstGeom prst="right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286380" y="2214554"/>
            <a:ext cx="928694" cy="357190"/>
          </a:xfrm>
          <a:prstGeom prst="rightArrow">
            <a:avLst/>
          </a:prstGeom>
          <a:scene3d>
            <a:camera prst="orthographicFront">
              <a:rot lat="0" lon="0" rev="17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3"/>
          <a:srcRect l="40888" t="22807"/>
          <a:stretch>
            <a:fillRect/>
          </a:stretch>
        </p:blipFill>
        <p:spPr>
          <a:xfrm>
            <a:off x="3071802" y="3714752"/>
            <a:ext cx="3196818" cy="314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2357430"/>
            <a:ext cx="60362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244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208"/>
          <a:stretch>
            <a:fillRect/>
          </a:stretch>
        </p:blipFill>
        <p:spPr bwMode="auto">
          <a:xfrm>
            <a:off x="0" y="3819686"/>
            <a:ext cx="9144000" cy="30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5968" y="285728"/>
            <a:ext cx="896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ЛОГІЧНА  СТРУКТУРА ПОБУДОВИ ПЛАНІМЕТРРІЇ І СТЕРЕОМЕТРІЇ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6364"/>
          <a:stretch>
            <a:fillRect/>
          </a:stretch>
        </p:blipFill>
        <p:spPr bwMode="auto">
          <a:xfrm>
            <a:off x="0" y="1357298"/>
            <a:ext cx="9001156" cy="29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021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ЛОГІЧНА СТРУКТУРА ПОБУДОВИ ГЕОМЕТРІЇ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Евклі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714876" cy="6842450"/>
          </a:xfrm>
          <a:prstGeom prst="rect">
            <a:avLst/>
          </a:prstGeom>
        </p:spPr>
      </p:pic>
      <p:pic>
        <p:nvPicPr>
          <p:cNvPr id="5" name="Рисунок 4" descr="2417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857364"/>
            <a:ext cx="3937447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pile-o-book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643446"/>
            <a:ext cx="1276350" cy="1895475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2071678"/>
            <a:ext cx="71116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КРАЇНИ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СТЕРЕОМЕТРІЯ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1027</Words>
  <Application>Microsoft Office PowerPoint</Application>
  <PresentationFormat>Экран (4:3)</PresentationFormat>
  <Paragraphs>213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150</cp:revision>
  <dcterms:created xsi:type="dcterms:W3CDTF">2015-01-21T18:05:34Z</dcterms:created>
  <dcterms:modified xsi:type="dcterms:W3CDTF">2015-01-26T20:22:00Z</dcterms:modified>
</cp:coreProperties>
</file>