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5" y="4412"/>
            <a:ext cx="9149895" cy="685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Конкурс №3.Цікава математика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7488832" cy="5428056"/>
          </a:xfrm>
        </p:spPr>
      </p:pic>
    </p:spTree>
    <p:extLst>
      <p:ext uri="{BB962C8B-B14F-4D97-AF65-F5344CB8AC3E}">
        <p14:creationId xmlns:p14="http://schemas.microsoft.com/office/powerpoint/2010/main" val="27294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>Конкурс №4.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Заповни </a:t>
            </a:r>
            <a:r>
              <a:rPr lang="uk-UA" b="1" dirty="0"/>
              <a:t>порожні </a:t>
            </a:r>
            <a:r>
              <a:rPr lang="uk-UA" b="1" dirty="0" smtClean="0"/>
              <a:t>клітинки</a:t>
            </a:r>
            <a:br>
              <a:rPr lang="uk-UA" b="1" dirty="0" smtClean="0"/>
            </a:br>
            <a:r>
              <a:rPr lang="uk-UA" b="1" dirty="0" smtClean="0"/>
              <a:t>Для Х                                  Для У</a:t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915816" y="141277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956376" y="1412776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536230" cy="1872208"/>
          </a:xfrm>
        </p:spPr>
      </p:pic>
    </p:spTree>
    <p:extLst>
      <p:ext uri="{BB962C8B-B14F-4D97-AF65-F5344CB8AC3E}">
        <p14:creationId xmlns:p14="http://schemas.microsoft.com/office/powerpoint/2010/main" val="8761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Конкурс №5.Конкурс </a:t>
            </a:r>
            <a:r>
              <a:rPr lang="uk-UA" b="1" dirty="0"/>
              <a:t>капітанів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7128792" cy="5346594"/>
          </a:xfrm>
        </p:spPr>
      </p:pic>
    </p:spTree>
    <p:extLst>
      <p:ext uri="{BB962C8B-B14F-4D97-AF65-F5344CB8AC3E}">
        <p14:creationId xmlns:p14="http://schemas.microsoft.com/office/powerpoint/2010/main" val="13438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Конкурс №6. </a:t>
            </a:r>
            <a:br>
              <a:rPr lang="uk-UA" b="1" dirty="0" smtClean="0"/>
            </a:br>
            <a:r>
              <a:rPr lang="uk-UA" b="1" dirty="0" smtClean="0"/>
              <a:t>«Розумники і розумниці»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90208" cy="3047652"/>
          </a:xfrm>
        </p:spPr>
      </p:pic>
    </p:spTree>
    <p:extLst>
      <p:ext uri="{BB962C8B-B14F-4D97-AF65-F5344CB8AC3E}">
        <p14:creationId xmlns:p14="http://schemas.microsoft.com/office/powerpoint/2010/main" val="40829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55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Конкурс №7.</a:t>
            </a:r>
            <a:br>
              <a:rPr lang="ru-RU" b="1" dirty="0" smtClean="0"/>
            </a:br>
            <a:r>
              <a:rPr lang="ru-RU" b="1" dirty="0" smtClean="0"/>
              <a:t> «</a:t>
            </a:r>
            <a:r>
              <a:rPr lang="ru-RU" b="1" dirty="0" err="1" smtClean="0"/>
              <a:t>Найкращий</a:t>
            </a:r>
            <a:r>
              <a:rPr lang="ru-RU" b="1" dirty="0" smtClean="0"/>
              <a:t> </a:t>
            </a:r>
            <a:r>
              <a:rPr lang="ru-RU" b="1" dirty="0"/>
              <a:t>математик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b="1" dirty="0"/>
          </a:p>
          <a:p>
            <a:pPr marL="0" indent="0" algn="r">
              <a:buNone/>
            </a:pPr>
            <a:endParaRPr lang="uk-UA" b="1" dirty="0" smtClean="0"/>
          </a:p>
          <a:p>
            <a:pPr marL="0" indent="0" algn="r">
              <a:buNone/>
            </a:pPr>
            <a:endParaRPr lang="uk-UA" b="1" dirty="0"/>
          </a:p>
          <a:p>
            <a:pPr marL="0" indent="0" algn="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Задача </a:t>
            </a:r>
            <a:r>
              <a:rPr lang="uk-UA" b="1" dirty="0"/>
              <a:t>№1266 </a:t>
            </a:r>
            <a:r>
              <a:rPr lang="uk-UA" b="1" dirty="0" smtClean="0"/>
              <a:t>сторінка 215.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5692"/>
            <a:ext cx="3280436" cy="30140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328524"/>
            <a:ext cx="4622651" cy="347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Підведення підсумків змагань!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92758"/>
            <a:ext cx="4320480" cy="336793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24" y="2780928"/>
            <a:ext cx="4773106" cy="299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35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2132856"/>
            <a:ext cx="10510271" cy="41318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3346"/>
            <a:ext cx="2714449" cy="24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Домашнє завдання: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506792"/>
            <a:ext cx="5122912" cy="2481139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Сторінка 219-220 </a:t>
            </a:r>
            <a:r>
              <a:rPr lang="uk-UA" b="1" dirty="0" smtClean="0"/>
              <a:t>домашня </a:t>
            </a:r>
            <a:r>
              <a:rPr lang="uk-UA" b="1" dirty="0"/>
              <a:t>самостійна робота №</a:t>
            </a:r>
            <a:r>
              <a:rPr lang="uk-UA" b="1" dirty="0" smtClean="0"/>
              <a:t>7</a:t>
            </a:r>
          </a:p>
          <a:p>
            <a:pPr marL="0" indent="0">
              <a:buNone/>
            </a:pPr>
            <a:r>
              <a:rPr lang="uk-UA" b="1" dirty="0" smtClean="0"/>
              <a:t>(письмово).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3419897" cy="481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61"/>
            <a:ext cx="9116009" cy="681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1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/>
              <a:t>Конкурс №1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Запитання</a:t>
            </a:r>
            <a:r>
              <a:rPr lang="ru-RU" b="1" dirty="0"/>
              <a:t> </a:t>
            </a:r>
            <a:r>
              <a:rPr lang="ru-RU" b="1" dirty="0" err="1"/>
              <a:t>команді</a:t>
            </a:r>
            <a:r>
              <a:rPr lang="ru-RU" b="1" dirty="0"/>
              <a:t> «Х»</a:t>
            </a:r>
            <a:r>
              <a:rPr lang="uk-UA" b="1" dirty="0"/>
              <a:t>: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 err="1" smtClean="0"/>
              <a:t>Найменше</a:t>
            </a:r>
            <a:r>
              <a:rPr lang="ru-RU" dirty="0" smtClean="0"/>
              <a:t> </a:t>
            </a:r>
            <a:r>
              <a:rPr lang="ru-RU" dirty="0" err="1"/>
              <a:t>натуральне</a:t>
            </a:r>
            <a:r>
              <a:rPr lang="ru-RU" dirty="0"/>
              <a:t> число?</a:t>
            </a:r>
            <a:r>
              <a:rPr lang="uk-UA" dirty="0"/>
              <a:t> 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Знак </a:t>
            </a:r>
            <a:r>
              <a:rPr lang="ru-RU" dirty="0"/>
              <a:t>у </a:t>
            </a:r>
            <a:r>
              <a:rPr lang="ru-RU" dirty="0" err="1"/>
              <a:t>десяткових</a:t>
            </a:r>
            <a:r>
              <a:rPr lang="ru-RU" dirty="0"/>
              <a:t> </a:t>
            </a:r>
            <a:r>
              <a:rPr lang="ru-RU" dirty="0" err="1"/>
              <a:t>дробах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відокремлює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дробової</a:t>
            </a:r>
            <a:r>
              <a:rPr lang="ru-RU" dirty="0"/>
              <a:t>?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З </a:t>
            </a:r>
            <a:r>
              <a:rPr lang="ru-RU" dirty="0" err="1"/>
              <a:t>двох</a:t>
            </a:r>
            <a:r>
              <a:rPr lang="ru-RU" dirty="0"/>
              <a:t>  </a:t>
            </a:r>
            <a:r>
              <a:rPr lang="ru-RU" dirty="0" err="1"/>
              <a:t>десяткових</a:t>
            </a:r>
            <a:r>
              <a:rPr lang="ru-RU" dirty="0"/>
              <a:t> </a:t>
            </a:r>
            <a:r>
              <a:rPr lang="ru-RU" dirty="0" err="1"/>
              <a:t>дробів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цілими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той, </a:t>
            </a:r>
            <a:r>
              <a:rPr lang="ru-RU" dirty="0" smtClean="0"/>
              <a:t>…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 smtClean="0"/>
              <a:t>Як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 </a:t>
            </a:r>
            <a:r>
              <a:rPr lang="ru-RU" dirty="0" err="1"/>
              <a:t>доданок</a:t>
            </a:r>
            <a:r>
              <a:rPr lang="ru-RU" dirty="0"/>
              <a:t>?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Навести приклад числа, яке </a:t>
            </a:r>
            <a:r>
              <a:rPr lang="ru-RU" dirty="0" err="1"/>
              <a:t>менше</a:t>
            </a:r>
            <a:r>
              <a:rPr lang="ru-RU" dirty="0"/>
              <a:t> 6, але </a:t>
            </a:r>
            <a:r>
              <a:rPr lang="ru-RU" dirty="0" err="1"/>
              <a:t>більше</a:t>
            </a:r>
            <a:r>
              <a:rPr lang="ru-RU" dirty="0"/>
              <a:t> 5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6182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err="1"/>
              <a:t>Запитання</a:t>
            </a:r>
            <a:r>
              <a:rPr lang="ru-RU" b="1" dirty="0"/>
              <a:t> </a:t>
            </a:r>
            <a:r>
              <a:rPr lang="ru-RU" b="1" dirty="0" err="1"/>
              <a:t>команді</a:t>
            </a:r>
            <a:r>
              <a:rPr lang="ru-RU" b="1" dirty="0"/>
              <a:t> «</a:t>
            </a:r>
            <a:r>
              <a:rPr lang="uk-UA" b="1" dirty="0"/>
              <a:t>У</a:t>
            </a:r>
            <a:r>
              <a:rPr lang="ru-RU" b="1" dirty="0"/>
              <a:t>»</a:t>
            </a:r>
            <a:r>
              <a:rPr lang="uk-UA" b="1" dirty="0"/>
              <a:t>: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 err="1"/>
              <a:t>Найменше</a:t>
            </a:r>
            <a:r>
              <a:rPr lang="ru-RU" dirty="0"/>
              <a:t> </a:t>
            </a:r>
            <a:r>
              <a:rPr lang="ru-RU" dirty="0" err="1"/>
              <a:t>трицифрове</a:t>
            </a:r>
            <a:r>
              <a:rPr lang="ru-RU" dirty="0"/>
              <a:t> </a:t>
            </a:r>
            <a:r>
              <a:rPr lang="ru-RU" dirty="0" smtClean="0"/>
              <a:t>число</a:t>
            </a:r>
            <a:r>
              <a:rPr lang="uk-UA" dirty="0"/>
              <a:t>?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 err="1"/>
              <a:t>Рівність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 smtClean="0"/>
              <a:t>невідоме</a:t>
            </a:r>
            <a:r>
              <a:rPr lang="ru-RU" dirty="0"/>
              <a:t>?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Як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 </a:t>
            </a:r>
            <a:r>
              <a:rPr lang="ru-RU" dirty="0" err="1"/>
              <a:t>множник</a:t>
            </a:r>
            <a:r>
              <a:rPr lang="ru-RU" dirty="0"/>
              <a:t>?</a:t>
            </a:r>
            <a:r>
              <a:rPr lang="uk-UA" dirty="0"/>
              <a:t> 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/>
              <a:t>кілограм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1т?</a:t>
            </a:r>
            <a:r>
              <a:rPr lang="uk-UA" dirty="0"/>
              <a:t> </a:t>
            </a:r>
            <a:endParaRPr lang="ru-RU" dirty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Навести </a:t>
            </a:r>
            <a:r>
              <a:rPr lang="ru-RU" dirty="0"/>
              <a:t>приклад числа, яке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uk-UA" dirty="0"/>
              <a:t>9</a:t>
            </a:r>
            <a:r>
              <a:rPr lang="ru-RU" dirty="0"/>
              <a:t>, але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uk-UA" dirty="0"/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/>
              <a:t>Конкурс №1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86182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Конкурс №2 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3" y="1412776"/>
            <a:ext cx="6507567" cy="4880675"/>
          </a:xfrm>
        </p:spPr>
      </p:pic>
    </p:spTree>
    <p:extLst>
      <p:ext uri="{BB962C8B-B14F-4D97-AF65-F5344CB8AC3E}">
        <p14:creationId xmlns:p14="http://schemas.microsoft.com/office/powerpoint/2010/main" val="4433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Конкурс №2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400" b="1" dirty="0" err="1"/>
              <a:t>Порівняти</a:t>
            </a:r>
            <a:r>
              <a:rPr lang="ru-RU" sz="3400" b="1" dirty="0"/>
              <a:t> </a:t>
            </a:r>
            <a:r>
              <a:rPr lang="ru-RU" sz="3400" b="1" dirty="0" err="1"/>
              <a:t>десяткові</a:t>
            </a:r>
            <a:r>
              <a:rPr lang="ru-RU" sz="3400" b="1" dirty="0"/>
              <a:t> дроби</a:t>
            </a:r>
            <a:r>
              <a:rPr lang="ru-RU" sz="3400" b="1" dirty="0" smtClean="0"/>
              <a:t>:</a:t>
            </a:r>
          </a:p>
          <a:p>
            <a:pPr marL="0" indent="0" algn="ctr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b="1" dirty="0"/>
              <a:t>а) 3,52 і 5,8;                         </a:t>
            </a:r>
            <a:r>
              <a:rPr lang="ru-RU" sz="3400" b="1" dirty="0" smtClean="0"/>
              <a:t>  г) 6,28 і 6,201;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b="1" dirty="0" smtClean="0"/>
              <a:t>б) 4,35 і 10,1;                         д) 9,003 і 9,3;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b="1" dirty="0" smtClean="0"/>
              <a:t>в) 72,405 і 72,45;                   е) 4,7245 і 4,7254</a:t>
            </a:r>
            <a:endParaRPr lang="ru-RU" sz="3400" dirty="0" smtClean="0"/>
          </a:p>
          <a:p>
            <a:endParaRPr lang="ru-RU" sz="3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1"/>
            <a:ext cx="2006352" cy="15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Конкурс №2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 err="1"/>
              <a:t>Виконати</a:t>
            </a:r>
            <a:r>
              <a:rPr lang="ru-RU" sz="4400" b="1" dirty="0"/>
              <a:t> </a:t>
            </a:r>
            <a:r>
              <a:rPr lang="ru-RU" sz="4400" b="1" dirty="0" err="1"/>
              <a:t>дії</a:t>
            </a:r>
            <a:r>
              <a:rPr lang="ru-RU" sz="4400" b="1" dirty="0"/>
              <a:t>:</a:t>
            </a:r>
            <a:endParaRPr lang="ru-RU" sz="4400" dirty="0"/>
          </a:p>
          <a:p>
            <a:pPr marL="0" indent="0">
              <a:buNone/>
            </a:pPr>
            <a:r>
              <a:rPr lang="ru-RU" sz="4800" b="1" dirty="0"/>
              <a:t>а) 3,05+2,4;               г)8,42+3;</a:t>
            </a:r>
            <a:endParaRPr lang="ru-RU" sz="4800" dirty="0"/>
          </a:p>
          <a:p>
            <a:pPr marL="0" indent="0">
              <a:buNone/>
            </a:pPr>
            <a:r>
              <a:rPr lang="ru-RU" sz="4800" b="1" dirty="0"/>
              <a:t>б) 1,29-0,1;                д)9,7+3,17;</a:t>
            </a:r>
            <a:endParaRPr lang="ru-RU" sz="4800" dirty="0"/>
          </a:p>
          <a:p>
            <a:pPr marL="0" indent="0">
              <a:buNone/>
            </a:pPr>
            <a:r>
              <a:rPr lang="ru-RU" sz="4800" b="1" dirty="0"/>
              <a:t>в) 5,3+4,8;                 е)4,52-1,3.</a:t>
            </a:r>
            <a:endParaRPr lang="ru-RU" sz="48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5013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4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Конкурс №2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err="1"/>
              <a:t>Обчислити</a:t>
            </a:r>
            <a:r>
              <a:rPr lang="uk-UA" sz="4000" b="1" dirty="0"/>
              <a:t>:</a:t>
            </a:r>
            <a:endParaRPr lang="ru-RU" sz="4000" dirty="0"/>
          </a:p>
          <a:p>
            <a:pPr marL="0" indent="0">
              <a:buNone/>
            </a:pPr>
            <a:r>
              <a:rPr lang="ru-RU" sz="4000" b="1" dirty="0"/>
              <a:t>а) (5,3 +3,295)-</a:t>
            </a:r>
            <a:r>
              <a:rPr lang="ru-RU" sz="4000" b="1" dirty="0" smtClean="0"/>
              <a:t>4,2;</a:t>
            </a:r>
            <a:endParaRPr lang="ru-RU" sz="4000" dirty="0"/>
          </a:p>
          <a:p>
            <a:pPr marL="0" indent="0">
              <a:buNone/>
            </a:pPr>
            <a:r>
              <a:rPr lang="ru-RU" sz="4000" b="1" dirty="0"/>
              <a:t>б) 8,5-(1,2+2,25</a:t>
            </a:r>
            <a:r>
              <a:rPr lang="ru-RU" sz="4000" b="1" dirty="0" smtClean="0"/>
              <a:t>).</a:t>
            </a:r>
            <a:endParaRPr lang="ru-RU" sz="4000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0" y="0"/>
            <a:ext cx="2005013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6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Конкурс №3.Цікава </a:t>
            </a:r>
            <a:r>
              <a:rPr lang="uk-UA" b="1" dirty="0"/>
              <a:t>математика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806719" cy="35283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159" y="1340768"/>
            <a:ext cx="427300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159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 Конкурс №1</vt:lpstr>
      <vt:lpstr> Конкурс №1</vt:lpstr>
      <vt:lpstr>Конкурс №2 </vt:lpstr>
      <vt:lpstr>Конкурс №2</vt:lpstr>
      <vt:lpstr>Конкурс №2</vt:lpstr>
      <vt:lpstr>Конкурс №2</vt:lpstr>
      <vt:lpstr>Конкурс №3.Цікава математика </vt:lpstr>
      <vt:lpstr>Конкурс №3.Цікава математика</vt:lpstr>
      <vt:lpstr> Конкурс №4.  Заповни порожні клітинки Для Х                                  Для У </vt:lpstr>
      <vt:lpstr>Конкурс №5.Конкурс капітанів</vt:lpstr>
      <vt:lpstr>Конкурс №6.  «Розумники і розумниці»</vt:lpstr>
      <vt:lpstr>Конкурс №7.  «Найкращий математик»</vt:lpstr>
      <vt:lpstr>Підведення підсумків змагань!</vt:lpstr>
      <vt:lpstr>Презентация PowerPoint</vt:lpstr>
      <vt:lpstr>Презентация PowerPoint</vt:lpstr>
      <vt:lpstr>Домашнє завдання: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2020-02-23T01:11:53Z</dcterms:created>
  <dcterms:modified xsi:type="dcterms:W3CDTF">2020-02-23T02:32:35Z</dcterms:modified>
</cp:coreProperties>
</file>