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95" y="4412"/>
            <a:ext cx="9149895" cy="685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17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Конкурс №3.Цікава математика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124744"/>
            <a:ext cx="7488832" cy="5428056"/>
          </a:xfrm>
        </p:spPr>
      </p:pic>
    </p:spTree>
    <p:extLst>
      <p:ext uri="{BB962C8B-B14F-4D97-AF65-F5344CB8AC3E}">
        <p14:creationId xmlns:p14="http://schemas.microsoft.com/office/powerpoint/2010/main" val="272943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884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/>
              <a:t>Конкурс №4.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Заповни </a:t>
            </a:r>
            <a:r>
              <a:rPr lang="uk-UA" b="1" dirty="0"/>
              <a:t>порожні </a:t>
            </a:r>
            <a:r>
              <a:rPr lang="uk-UA" b="1" dirty="0" smtClean="0"/>
              <a:t>клітинки</a:t>
            </a:r>
            <a:br>
              <a:rPr lang="uk-UA" b="1" dirty="0" smtClean="0"/>
            </a:br>
            <a:r>
              <a:rPr lang="uk-UA" b="1" dirty="0" smtClean="0"/>
              <a:t>Для Х                                  Для У</a:t>
            </a:r>
            <a:br>
              <a:rPr lang="uk-UA" b="1" dirty="0" smtClean="0"/>
            </a:b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2915816" y="1412776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7956376" y="1412776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492896"/>
            <a:ext cx="7536230" cy="1872208"/>
          </a:xfrm>
        </p:spPr>
      </p:pic>
    </p:spTree>
    <p:extLst>
      <p:ext uri="{BB962C8B-B14F-4D97-AF65-F5344CB8AC3E}">
        <p14:creationId xmlns:p14="http://schemas.microsoft.com/office/powerpoint/2010/main" val="87619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Конкурс №5.Конкурс </a:t>
            </a:r>
            <a:r>
              <a:rPr lang="uk-UA" b="1" dirty="0"/>
              <a:t>капітанів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340768"/>
            <a:ext cx="7128792" cy="5346594"/>
          </a:xfrm>
        </p:spPr>
      </p:pic>
    </p:spTree>
    <p:extLst>
      <p:ext uri="{BB962C8B-B14F-4D97-AF65-F5344CB8AC3E}">
        <p14:creationId xmlns:p14="http://schemas.microsoft.com/office/powerpoint/2010/main" val="134388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Конкурс №6. </a:t>
            </a:r>
            <a:br>
              <a:rPr lang="uk-UA" b="1" dirty="0" smtClean="0"/>
            </a:br>
            <a:r>
              <a:rPr lang="uk-UA" b="1" dirty="0" smtClean="0"/>
              <a:t>«Розумники і розумниці»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4824"/>
            <a:ext cx="9190208" cy="3047652"/>
          </a:xfrm>
        </p:spPr>
      </p:pic>
    </p:spTree>
    <p:extLst>
      <p:ext uri="{BB962C8B-B14F-4D97-AF65-F5344CB8AC3E}">
        <p14:creationId xmlns:p14="http://schemas.microsoft.com/office/powerpoint/2010/main" val="408294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55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Конкурс №7.</a:t>
            </a:r>
            <a:br>
              <a:rPr lang="ru-RU" b="1" dirty="0" smtClean="0"/>
            </a:br>
            <a:r>
              <a:rPr lang="ru-RU" b="1" dirty="0" smtClean="0"/>
              <a:t> «</a:t>
            </a:r>
            <a:r>
              <a:rPr lang="ru-RU" b="1" dirty="0" err="1" smtClean="0"/>
              <a:t>Найкращий</a:t>
            </a:r>
            <a:r>
              <a:rPr lang="ru-RU" b="1" dirty="0" smtClean="0"/>
              <a:t> </a:t>
            </a:r>
            <a:r>
              <a:rPr lang="ru-RU" b="1" dirty="0"/>
              <a:t>математик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endParaRPr lang="uk-UA" b="1" dirty="0"/>
          </a:p>
          <a:p>
            <a:pPr marL="0" indent="0" algn="r">
              <a:buNone/>
            </a:pPr>
            <a:endParaRPr lang="uk-UA" b="1" dirty="0" smtClean="0"/>
          </a:p>
          <a:p>
            <a:pPr marL="0" indent="0" algn="r">
              <a:buNone/>
            </a:pPr>
            <a:endParaRPr lang="uk-UA" b="1" dirty="0"/>
          </a:p>
          <a:p>
            <a:pPr marL="0" indent="0" algn="r">
              <a:buNone/>
            </a:pPr>
            <a:endParaRPr lang="uk-UA" b="1" dirty="0" smtClean="0"/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/>
              <a:t>Задача </a:t>
            </a:r>
            <a:r>
              <a:rPr lang="uk-UA" b="1" dirty="0"/>
              <a:t>№1266 </a:t>
            </a:r>
            <a:r>
              <a:rPr lang="uk-UA" b="1" dirty="0" smtClean="0"/>
              <a:t>сторінка 215.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555692"/>
            <a:ext cx="3280436" cy="30140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328524"/>
            <a:ext cx="4622651" cy="3470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07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Підведення підсумків змагань!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592758"/>
            <a:ext cx="4320480" cy="336793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324" y="2780928"/>
            <a:ext cx="4773106" cy="2991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2356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8600" y="2132856"/>
            <a:ext cx="10510271" cy="413184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73346"/>
            <a:ext cx="2714449" cy="242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85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Домашнє завдання: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896" y="2506792"/>
            <a:ext cx="5122912" cy="2481139"/>
          </a:xfrm>
        </p:spPr>
        <p:txBody>
          <a:bodyPr/>
          <a:lstStyle/>
          <a:p>
            <a:pPr marL="0" indent="0">
              <a:buNone/>
            </a:pPr>
            <a:r>
              <a:rPr lang="uk-UA" b="1" dirty="0"/>
              <a:t>Сторінка 219-220 </a:t>
            </a:r>
            <a:r>
              <a:rPr lang="uk-UA" b="1" dirty="0" smtClean="0"/>
              <a:t>домашня </a:t>
            </a:r>
            <a:r>
              <a:rPr lang="uk-UA" b="1" dirty="0"/>
              <a:t>самостійна робота №</a:t>
            </a:r>
            <a:r>
              <a:rPr lang="uk-UA" b="1" dirty="0" smtClean="0"/>
              <a:t>7</a:t>
            </a:r>
          </a:p>
          <a:p>
            <a:pPr marL="0" indent="0">
              <a:buNone/>
            </a:pPr>
            <a:r>
              <a:rPr lang="uk-UA" b="1" dirty="0" smtClean="0"/>
              <a:t>(письмово).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768"/>
            <a:ext cx="3419897" cy="4813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91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61"/>
            <a:ext cx="9116009" cy="681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415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b="1" dirty="0" smtClean="0"/>
              <a:t>Конкурс №1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err="1"/>
              <a:t>Запитання</a:t>
            </a:r>
            <a:r>
              <a:rPr lang="ru-RU" b="1" dirty="0"/>
              <a:t> </a:t>
            </a:r>
            <a:r>
              <a:rPr lang="ru-RU" b="1" dirty="0" err="1"/>
              <a:t>команді</a:t>
            </a:r>
            <a:r>
              <a:rPr lang="ru-RU" b="1" dirty="0"/>
              <a:t> «Х»</a:t>
            </a:r>
            <a:r>
              <a:rPr lang="uk-UA" b="1" dirty="0"/>
              <a:t>:</a:t>
            </a:r>
            <a:endParaRPr lang="ru-RU" dirty="0"/>
          </a:p>
          <a:p>
            <a:pPr marL="514350" lvl="0" indent="-514350">
              <a:buFont typeface="+mj-lt"/>
              <a:buAutoNum type="arabicParenR"/>
            </a:pPr>
            <a:r>
              <a:rPr lang="ru-RU" dirty="0" err="1" smtClean="0"/>
              <a:t>Найменше</a:t>
            </a:r>
            <a:r>
              <a:rPr lang="ru-RU" dirty="0" smtClean="0"/>
              <a:t> </a:t>
            </a:r>
            <a:r>
              <a:rPr lang="ru-RU" dirty="0" err="1"/>
              <a:t>натуральне</a:t>
            </a:r>
            <a:r>
              <a:rPr lang="ru-RU" dirty="0"/>
              <a:t> число?</a:t>
            </a:r>
            <a:r>
              <a:rPr lang="uk-UA" dirty="0"/>
              <a:t> </a:t>
            </a:r>
            <a:endParaRPr lang="ru-RU" dirty="0"/>
          </a:p>
          <a:p>
            <a:pPr marL="514350" lvl="0" indent="-514350">
              <a:buFont typeface="+mj-lt"/>
              <a:buAutoNum type="arabicParenR"/>
            </a:pPr>
            <a:r>
              <a:rPr lang="ru-RU" dirty="0" smtClean="0"/>
              <a:t>Знак </a:t>
            </a:r>
            <a:r>
              <a:rPr lang="ru-RU" dirty="0"/>
              <a:t>у </a:t>
            </a:r>
            <a:r>
              <a:rPr lang="ru-RU" dirty="0" err="1"/>
              <a:t>десяткових</a:t>
            </a:r>
            <a:r>
              <a:rPr lang="ru-RU" dirty="0"/>
              <a:t> </a:t>
            </a:r>
            <a:r>
              <a:rPr lang="ru-RU" dirty="0" err="1"/>
              <a:t>дробах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відокремлює</a:t>
            </a:r>
            <a:r>
              <a:rPr lang="ru-RU" dirty="0"/>
              <a:t> </a:t>
            </a:r>
            <a:r>
              <a:rPr lang="ru-RU" dirty="0" err="1"/>
              <a:t>цілу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дробової</a:t>
            </a:r>
            <a:r>
              <a:rPr lang="ru-RU" dirty="0"/>
              <a:t>? 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 smtClean="0"/>
              <a:t>З </a:t>
            </a:r>
            <a:r>
              <a:rPr lang="ru-RU" dirty="0" err="1"/>
              <a:t>двох</a:t>
            </a:r>
            <a:r>
              <a:rPr lang="ru-RU" dirty="0"/>
              <a:t>  </a:t>
            </a:r>
            <a:r>
              <a:rPr lang="ru-RU" dirty="0" err="1"/>
              <a:t>десяткових</a:t>
            </a:r>
            <a:r>
              <a:rPr lang="ru-RU" dirty="0"/>
              <a:t> </a:t>
            </a:r>
            <a:r>
              <a:rPr lang="ru-RU" dirty="0" err="1"/>
              <a:t>дробів</a:t>
            </a:r>
            <a:r>
              <a:rPr lang="ru-RU" dirty="0"/>
              <a:t> з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цілими</a:t>
            </a:r>
            <a:r>
              <a:rPr lang="ru-RU" dirty="0"/>
              <a:t> </a:t>
            </a:r>
            <a:r>
              <a:rPr lang="ru-RU" dirty="0" err="1"/>
              <a:t>частинами</a:t>
            </a:r>
            <a:r>
              <a:rPr lang="ru-RU" dirty="0"/>
              <a:t> </a:t>
            </a:r>
            <a:r>
              <a:rPr lang="ru-RU" dirty="0" err="1"/>
              <a:t>більший</a:t>
            </a:r>
            <a:r>
              <a:rPr lang="ru-RU" dirty="0"/>
              <a:t> той, </a:t>
            </a:r>
            <a:r>
              <a:rPr lang="ru-RU" dirty="0" smtClean="0"/>
              <a:t>…</a:t>
            </a:r>
            <a:endParaRPr lang="ru-RU" dirty="0"/>
          </a:p>
          <a:p>
            <a:pPr marL="514350" lvl="0" indent="-514350">
              <a:buFont typeface="+mj-lt"/>
              <a:buAutoNum type="arabicParenR"/>
            </a:pPr>
            <a:r>
              <a:rPr lang="ru-RU" dirty="0" smtClean="0"/>
              <a:t>Як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невідомий</a:t>
            </a:r>
            <a:r>
              <a:rPr lang="ru-RU" dirty="0"/>
              <a:t> </a:t>
            </a:r>
            <a:r>
              <a:rPr lang="ru-RU" dirty="0" err="1"/>
              <a:t>доданок</a:t>
            </a:r>
            <a:r>
              <a:rPr lang="ru-RU" dirty="0"/>
              <a:t>? 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Навести приклад числа, яке </a:t>
            </a:r>
            <a:r>
              <a:rPr lang="ru-RU" dirty="0" err="1"/>
              <a:t>менше</a:t>
            </a:r>
            <a:r>
              <a:rPr lang="ru-RU" dirty="0"/>
              <a:t> 6, але </a:t>
            </a:r>
            <a:r>
              <a:rPr lang="ru-RU" dirty="0" err="1"/>
              <a:t>більше</a:t>
            </a:r>
            <a:r>
              <a:rPr lang="ru-RU" dirty="0"/>
              <a:t> 5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86182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55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err="1"/>
              <a:t>Запитання</a:t>
            </a:r>
            <a:r>
              <a:rPr lang="ru-RU" b="1" dirty="0"/>
              <a:t> </a:t>
            </a:r>
            <a:r>
              <a:rPr lang="ru-RU" b="1" dirty="0" err="1"/>
              <a:t>команді</a:t>
            </a:r>
            <a:r>
              <a:rPr lang="ru-RU" b="1" dirty="0"/>
              <a:t> «</a:t>
            </a:r>
            <a:r>
              <a:rPr lang="uk-UA" b="1" dirty="0"/>
              <a:t>У</a:t>
            </a:r>
            <a:r>
              <a:rPr lang="ru-RU" b="1" dirty="0"/>
              <a:t>»</a:t>
            </a:r>
            <a:r>
              <a:rPr lang="uk-UA" b="1" dirty="0"/>
              <a:t>:</a:t>
            </a:r>
            <a:endParaRPr lang="ru-RU" dirty="0"/>
          </a:p>
          <a:p>
            <a:pPr marL="514350" lvl="0" indent="-514350">
              <a:buFont typeface="+mj-lt"/>
              <a:buAutoNum type="arabicParenR"/>
            </a:pPr>
            <a:r>
              <a:rPr lang="ru-RU" dirty="0" err="1"/>
              <a:t>Найменше</a:t>
            </a:r>
            <a:r>
              <a:rPr lang="ru-RU" dirty="0"/>
              <a:t> </a:t>
            </a:r>
            <a:r>
              <a:rPr lang="ru-RU" dirty="0" err="1"/>
              <a:t>трицифрове</a:t>
            </a:r>
            <a:r>
              <a:rPr lang="ru-RU" dirty="0"/>
              <a:t> </a:t>
            </a:r>
            <a:r>
              <a:rPr lang="ru-RU" dirty="0" smtClean="0"/>
              <a:t>число</a:t>
            </a:r>
            <a:r>
              <a:rPr lang="uk-UA" dirty="0"/>
              <a:t>?</a:t>
            </a:r>
            <a:endParaRPr lang="ru-RU" dirty="0"/>
          </a:p>
          <a:p>
            <a:pPr marL="514350" lvl="0" indent="-514350">
              <a:buFont typeface="+mj-lt"/>
              <a:buAutoNum type="arabicParenR"/>
            </a:pPr>
            <a:r>
              <a:rPr lang="ru-RU" dirty="0" err="1"/>
              <a:t>Рівність</a:t>
            </a:r>
            <a:r>
              <a:rPr lang="ru-RU" dirty="0"/>
              <a:t>, яка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 smtClean="0"/>
              <a:t>невідоме</a:t>
            </a:r>
            <a:r>
              <a:rPr lang="ru-RU" dirty="0"/>
              <a:t>?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Як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невідомий</a:t>
            </a:r>
            <a:r>
              <a:rPr lang="ru-RU" dirty="0"/>
              <a:t> </a:t>
            </a:r>
            <a:r>
              <a:rPr lang="ru-RU" dirty="0" err="1"/>
              <a:t>множник</a:t>
            </a:r>
            <a:r>
              <a:rPr lang="ru-RU" dirty="0"/>
              <a:t>?</a:t>
            </a:r>
            <a:r>
              <a:rPr lang="uk-UA" dirty="0"/>
              <a:t> </a:t>
            </a:r>
            <a:endParaRPr lang="ru-RU" dirty="0"/>
          </a:p>
          <a:p>
            <a:pPr marL="514350" indent="-514350">
              <a:buFont typeface="+mj-lt"/>
              <a:buAutoNum type="arabicParenR"/>
            </a:pP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/>
              <a:t>кілограм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1т?</a:t>
            </a:r>
            <a:r>
              <a:rPr lang="uk-UA" dirty="0"/>
              <a:t> </a:t>
            </a:r>
            <a:endParaRPr lang="ru-RU" dirty="0"/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Навести </a:t>
            </a:r>
            <a:r>
              <a:rPr lang="ru-RU" dirty="0"/>
              <a:t>приклад числа, яке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uk-UA" dirty="0"/>
              <a:t>9</a:t>
            </a:r>
            <a:r>
              <a:rPr lang="ru-RU" dirty="0"/>
              <a:t>, але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uk-UA" dirty="0"/>
              <a:t>8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b="1" dirty="0" smtClean="0"/>
              <a:t>Конкурс №1</a:t>
            </a:r>
            <a:endParaRPr lang="ru-RU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86182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6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Конкурс №2 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793" y="1412776"/>
            <a:ext cx="6507567" cy="4880675"/>
          </a:xfrm>
        </p:spPr>
      </p:pic>
    </p:spTree>
    <p:extLst>
      <p:ext uri="{BB962C8B-B14F-4D97-AF65-F5344CB8AC3E}">
        <p14:creationId xmlns:p14="http://schemas.microsoft.com/office/powerpoint/2010/main" val="44332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Конкурс №2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400" b="1" dirty="0" err="1"/>
              <a:t>Порівняти</a:t>
            </a:r>
            <a:r>
              <a:rPr lang="ru-RU" sz="3400" b="1" dirty="0"/>
              <a:t> </a:t>
            </a:r>
            <a:r>
              <a:rPr lang="ru-RU" sz="3400" b="1" dirty="0" err="1"/>
              <a:t>десяткові</a:t>
            </a:r>
            <a:r>
              <a:rPr lang="ru-RU" sz="3400" b="1" dirty="0"/>
              <a:t> дроби</a:t>
            </a:r>
            <a:r>
              <a:rPr lang="ru-RU" sz="3400" b="1" dirty="0" smtClean="0"/>
              <a:t>:</a:t>
            </a:r>
          </a:p>
          <a:p>
            <a:pPr marL="0" indent="0" algn="ctr">
              <a:buNone/>
            </a:pPr>
            <a:endParaRPr lang="ru-RU" sz="3400" dirty="0"/>
          </a:p>
          <a:p>
            <a:pPr marL="0" indent="0">
              <a:buNone/>
            </a:pPr>
            <a:r>
              <a:rPr lang="ru-RU" sz="3400" b="1" dirty="0"/>
              <a:t>а) 3,52 і 5,8;                         </a:t>
            </a:r>
            <a:r>
              <a:rPr lang="ru-RU" sz="3400" b="1" dirty="0" smtClean="0"/>
              <a:t>  г) 6,28 і 6,201;</a:t>
            </a:r>
            <a:endParaRPr lang="ru-RU" sz="3400" dirty="0" smtClean="0"/>
          </a:p>
          <a:p>
            <a:pPr marL="0" indent="0">
              <a:buNone/>
            </a:pPr>
            <a:r>
              <a:rPr lang="ru-RU" sz="3400" b="1" dirty="0" smtClean="0"/>
              <a:t>б) 4,35 і 10,1;                         д) 9,003 і 9,3;</a:t>
            </a:r>
            <a:endParaRPr lang="ru-RU" sz="3400" dirty="0" smtClean="0"/>
          </a:p>
          <a:p>
            <a:pPr marL="0" indent="0">
              <a:buNone/>
            </a:pPr>
            <a:r>
              <a:rPr lang="ru-RU" sz="3400" b="1" dirty="0" smtClean="0"/>
              <a:t>в) 72,405 і 72,45;                   е) 4,7245 і 4,7254</a:t>
            </a:r>
            <a:endParaRPr lang="ru-RU" sz="3400" dirty="0" smtClean="0"/>
          </a:p>
          <a:p>
            <a:endParaRPr lang="ru-RU" sz="3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91"/>
            <a:ext cx="2006352" cy="150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5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Конкурс №2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400" b="1" dirty="0" err="1"/>
              <a:t>Виконати</a:t>
            </a:r>
            <a:r>
              <a:rPr lang="ru-RU" sz="4400" b="1" dirty="0"/>
              <a:t> </a:t>
            </a:r>
            <a:r>
              <a:rPr lang="ru-RU" sz="4400" b="1" dirty="0" err="1"/>
              <a:t>дії</a:t>
            </a:r>
            <a:r>
              <a:rPr lang="ru-RU" sz="4400" b="1" dirty="0"/>
              <a:t>:</a:t>
            </a:r>
            <a:endParaRPr lang="ru-RU" sz="4400" dirty="0"/>
          </a:p>
          <a:p>
            <a:pPr marL="0" indent="0">
              <a:buNone/>
            </a:pPr>
            <a:r>
              <a:rPr lang="ru-RU" sz="4800" b="1" dirty="0"/>
              <a:t>а) 3,05+2,4;               г)8,42+3;</a:t>
            </a:r>
            <a:endParaRPr lang="ru-RU" sz="4800" dirty="0"/>
          </a:p>
          <a:p>
            <a:pPr marL="0" indent="0">
              <a:buNone/>
            </a:pPr>
            <a:r>
              <a:rPr lang="ru-RU" sz="4800" b="1" dirty="0"/>
              <a:t>б) 1,29-0,1;                д)9,7+3,17;</a:t>
            </a:r>
            <a:endParaRPr lang="ru-RU" sz="4800" dirty="0"/>
          </a:p>
          <a:p>
            <a:pPr marL="0" indent="0">
              <a:buNone/>
            </a:pPr>
            <a:r>
              <a:rPr lang="ru-RU" sz="4800" b="1" dirty="0"/>
              <a:t>в) 5,3+4,8;                 е)4,52-1,3.</a:t>
            </a:r>
            <a:endParaRPr lang="ru-RU" sz="4800" dirty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05013" cy="150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649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Конкурс №2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000" b="1" dirty="0" err="1"/>
              <a:t>Обчислити</a:t>
            </a:r>
            <a:r>
              <a:rPr lang="uk-UA" sz="4000" b="1" dirty="0"/>
              <a:t>:</a:t>
            </a:r>
            <a:endParaRPr lang="ru-RU" sz="4000" dirty="0"/>
          </a:p>
          <a:p>
            <a:pPr marL="0" indent="0">
              <a:buNone/>
            </a:pPr>
            <a:r>
              <a:rPr lang="ru-RU" sz="4000" b="1" dirty="0"/>
              <a:t>а) (5,3 +3,295)-</a:t>
            </a:r>
            <a:r>
              <a:rPr lang="ru-RU" sz="4000" b="1" dirty="0" smtClean="0"/>
              <a:t>4,2;</a:t>
            </a:r>
            <a:endParaRPr lang="ru-RU" sz="4000" dirty="0"/>
          </a:p>
          <a:p>
            <a:pPr marL="0" indent="0">
              <a:buNone/>
            </a:pPr>
            <a:r>
              <a:rPr lang="ru-RU" sz="4000" b="1" dirty="0"/>
              <a:t>б) 8,5-(1,2+2,25</a:t>
            </a:r>
            <a:r>
              <a:rPr lang="ru-RU" sz="4000" b="1" dirty="0" smtClean="0"/>
              <a:t>).</a:t>
            </a:r>
            <a:endParaRPr lang="ru-RU" sz="4000" dirty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10" y="0"/>
            <a:ext cx="2005013" cy="150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962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Конкурс №3.Цікава </a:t>
            </a:r>
            <a:r>
              <a:rPr lang="uk-UA" b="1" dirty="0"/>
              <a:t>математика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768"/>
            <a:ext cx="4806719" cy="352839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159" y="1340768"/>
            <a:ext cx="427300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4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159</Words>
  <Application>Microsoft Office PowerPoint</Application>
  <PresentationFormat>Экран (4:3)</PresentationFormat>
  <Paragraphs>47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 Конкурс №1</vt:lpstr>
      <vt:lpstr> Конкурс №1</vt:lpstr>
      <vt:lpstr>Конкурс №2 </vt:lpstr>
      <vt:lpstr>Конкурс №2</vt:lpstr>
      <vt:lpstr>Конкурс №2</vt:lpstr>
      <vt:lpstr>Конкурс №2</vt:lpstr>
      <vt:lpstr>Конкурс №3.Цікава математика </vt:lpstr>
      <vt:lpstr>Конкурс №3.Цікава математика</vt:lpstr>
      <vt:lpstr> Конкурс №4.  Заповни порожні клітинки Для Х                                  Для У </vt:lpstr>
      <vt:lpstr>Конкурс №5.Конкурс капітанів</vt:lpstr>
      <vt:lpstr>Конкурс №6.  «Розумники і розумниці»</vt:lpstr>
      <vt:lpstr>Конкурс №7.  «Найкращий математик»</vt:lpstr>
      <vt:lpstr>Підведення підсумків змагань!</vt:lpstr>
      <vt:lpstr>Презентация PowerPoint</vt:lpstr>
      <vt:lpstr>Презентация PowerPoint</vt:lpstr>
      <vt:lpstr>Домашнє завдання: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10</cp:revision>
  <dcterms:created xsi:type="dcterms:W3CDTF">2020-02-23T01:11:53Z</dcterms:created>
  <dcterms:modified xsi:type="dcterms:W3CDTF">2020-02-23T02:32:35Z</dcterms:modified>
</cp:coreProperties>
</file>